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883" y="227687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«Развивающая среда музыкального зала, которая способствует развитию творческих способностей детей»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71" y="260648"/>
            <a:ext cx="5938837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49411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Молчанова С.О.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31224" cy="682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«Русская изба»</a:t>
            </a:r>
            <a:endParaRPr lang="ru-RU" dirty="0"/>
          </a:p>
        </p:txBody>
      </p:sp>
      <p:pic>
        <p:nvPicPr>
          <p:cNvPr id="1026" name="Picture 2" descr="C:\Users\123\Desktop\archive-2022-01-12_14-02-49\2022-01-14 10-55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07159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archive-2022-01-12_14-02-49\2022-01-14 10-54-55_164233281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" y="2463126"/>
            <a:ext cx="2151033" cy="28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archive-2022-01-12_14-02-49\2022-01-14 10-54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archive-2022-01-12_14-02-49\2022-01-14 10-54-56_1642332812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5" y="3977488"/>
            <a:ext cx="2069131" cy="27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3\Desktop\archive-2022-01-12_14-02-49\2022-01-14 10-55-03_16423328120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62" y="3977489"/>
            <a:ext cx="2069129" cy="27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pic>
        <p:nvPicPr>
          <p:cNvPr id="2050" name="Picture 2" descr="C:\Users\123\Desktop\archive-2022-01-12_14-02-49\2022-01-14 10-54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278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archive-2022-01-12_14-02-49\2022-01-14 10-54-52_1642332780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69" y="2636912"/>
            <a:ext cx="4776192" cy="35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кукол </a:t>
            </a:r>
            <a:endParaRPr lang="ru-RU" dirty="0"/>
          </a:p>
        </p:txBody>
      </p:sp>
      <p:pic>
        <p:nvPicPr>
          <p:cNvPr id="3074" name="Picture 2" descr="C:\Users\123\Desktop\archive-2022-01-12_14-02-49\2022-01-14 10-54-53_16423327858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8191"/>
          <a:stretch/>
        </p:blipFill>
        <p:spPr bwMode="auto">
          <a:xfrm>
            <a:off x="539552" y="1484784"/>
            <a:ext cx="4547659" cy="219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archive-2022-01-12_14-02-49\2022-01-14 10-54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55" y="1340768"/>
            <a:ext cx="2486148" cy="331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archive-2022-01-12_14-02-49\2022-01-17 17-09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6408"/>
            <a:ext cx="3744416" cy="275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archive-2022-01-12_14-02-49\2022-01-16 20-56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4612"/>
            <a:ext cx="3096343" cy="230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27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«Развивающая среда музыкального зала, которая способствует развитию творческих способностей детей»</vt:lpstr>
      <vt:lpstr>Уголок «Русская изба»</vt:lpstr>
      <vt:lpstr>Музыкальные инструменты</vt:lpstr>
      <vt:lpstr>Выставка кукол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«Развивающая среда музыкального зала, которая способствует развитию творческих способностей детей»</dc:title>
  <dc:creator>123</dc:creator>
  <cp:lastModifiedBy>123</cp:lastModifiedBy>
  <cp:revision>4</cp:revision>
  <dcterms:created xsi:type="dcterms:W3CDTF">2022-01-16T13:01:42Z</dcterms:created>
  <dcterms:modified xsi:type="dcterms:W3CDTF">2022-01-17T10:13:30Z</dcterms:modified>
</cp:coreProperties>
</file>