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60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D396FD-41A5-46A9-8941-7E893FDED28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F39060-CF6B-4037-941D-F1E1995ED1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302374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Самообразование и профессиональный рост»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581128"/>
            <a:ext cx="40324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Квашнина Е.В.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1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ЛЕНА\279545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0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ена\image - 2022-05-07T182700.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260648"/>
            <a:ext cx="4295549" cy="572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лена\image - 2022-05-07T182719.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74486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8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ена\image - 2022-05-07T182735.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30832"/>
            <a:ext cx="4409372" cy="577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лена\image - 2022-05-07T182748.4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4" r="5379" b="4554"/>
          <a:stretch/>
        </p:blipFill>
        <p:spPr bwMode="auto">
          <a:xfrm>
            <a:off x="4538072" y="656900"/>
            <a:ext cx="4605928" cy="608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1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ена\image - 2022-05-07T182628.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123" y="-601123"/>
            <a:ext cx="3606738" cy="480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лена\image - 2022-05-07T182633.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554" y="-406923"/>
            <a:ext cx="3490109" cy="4537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лена\image - 2022-05-07T182742.2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b="4865"/>
          <a:stretch/>
        </p:blipFill>
        <p:spPr bwMode="auto">
          <a:xfrm rot="16200000">
            <a:off x="2749002" y="2541960"/>
            <a:ext cx="3645995" cy="4986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8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лена\image - 2022-05-07T182639.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71" y="-496012"/>
            <a:ext cx="4574169" cy="558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лена\image - 2022-05-07T182726.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62" y="1657075"/>
            <a:ext cx="3876768" cy="516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4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ена\image - 2022-05-07T182532.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254810" cy="567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лена\image - 2022-05-07T182756.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4448"/>
            <a:ext cx="4416828" cy="588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7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ена\image - 2022-05-07T182608.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7" y="116632"/>
            <a:ext cx="4482498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лена\image - 2022-05-07T182652.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931876"/>
            <a:ext cx="4324284" cy="576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5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лена\image - 2022-05-07T182646.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b="4028"/>
          <a:stretch/>
        </p:blipFill>
        <p:spPr bwMode="auto">
          <a:xfrm>
            <a:off x="107504" y="304428"/>
            <a:ext cx="4385397" cy="5500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лена\image - 2022-05-07T182712.9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7390" b="6208"/>
          <a:stretch/>
        </p:blipFill>
        <p:spPr bwMode="auto">
          <a:xfrm>
            <a:off x="4572000" y="608855"/>
            <a:ext cx="4392488" cy="609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9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ЛЕНА\IMG-20220914-WA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62822" cy="581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ЕНА\3998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4038703" cy="5709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69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</TotalTime>
  <Words>12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« Самообразование и профессиональный рост»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2022-10-09T07:14:29Z</dcterms:created>
  <dcterms:modified xsi:type="dcterms:W3CDTF">2022-10-09T12:46:46Z</dcterms:modified>
</cp:coreProperties>
</file>