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56" r:id="rId1"/>
  </p:sldMasterIdLst>
  <p:notesMasterIdLst>
    <p:notesMasterId r:id="rId11"/>
  </p:notesMasterIdLst>
  <p:sldIdLst>
    <p:sldId id="256" r:id="rId2"/>
    <p:sldId id="259" r:id="rId3"/>
    <p:sldId id="288" r:id="rId4"/>
    <p:sldId id="289" r:id="rId5"/>
    <p:sldId id="294" r:id="rId6"/>
    <p:sldId id="290" r:id="rId7"/>
    <p:sldId id="292" r:id="rId8"/>
    <p:sldId id="291" r:id="rId9"/>
    <p:sldId id="28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824" autoAdjust="0"/>
  </p:normalViewPr>
  <p:slideViewPr>
    <p:cSldViewPr>
      <p:cViewPr varScale="1">
        <p:scale>
          <a:sx n="61" d="100"/>
          <a:sy n="61" d="100"/>
        </p:scale>
        <p:origin x="16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1F46E5-CCBE-43BC-961B-EFF7B6BFA5AB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F2A79C-2449-46FB-82BD-65DDEFEE82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868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59042"/>
            <a:ext cx="8568952" cy="2405862"/>
          </a:xfrm>
        </p:spPr>
        <p:txBody>
          <a:bodyPr>
            <a:normAutofit fontScale="90000"/>
          </a:bodyPr>
          <a:lstStyle/>
          <a:p>
            <a:pPr marR="540385" algn="ctr">
              <a:lnSpc>
                <a:spcPct val="115000"/>
              </a:lnSpc>
              <a:spcAft>
                <a:spcPts val="0"/>
              </a:spcAft>
            </a:pPr>
            <a: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казенное дошкольное образовательное учреждение </a:t>
            </a:r>
            <a:r>
              <a:rPr lang="ru-RU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Искитимского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района    Новосибирской   области   детский  сад  комбинированного вида «Красная шапочка»  </a:t>
            </a:r>
            <a:r>
              <a:rPr lang="ru-RU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. Линево</a:t>
            </a:r>
            <a:r>
              <a:rPr 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u="sng" dirty="0">
                <a:ea typeface="Times New Roman" panose="02020603050405020304" pitchFamily="18" charset="0"/>
                <a:cs typeface="Times New Roman" panose="02020603050405020304" pitchFamily="18" charset="0"/>
              </a:rPr>
              <a:t>_________________________________________________________________________</a:t>
            </a:r>
            <a:r>
              <a:rPr 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Адрес: 633216 </a:t>
            </a:r>
            <a:r>
              <a:rPr lang="ru-RU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р.п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. Линево 4 - микрорайон д. 15,  </a:t>
            </a:r>
            <a:r>
              <a:rPr lang="ru-RU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Искитимский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 район, Новосибирская обл., тел/ факс (8) 383 -43-33-821 </a:t>
            </a:r>
            <a:r>
              <a:rPr lang="ru-RU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Е-mail:shapocka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linevo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7704" y="2564904"/>
            <a:ext cx="6400800" cy="139256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Семинар для воспитателей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0282" y="3356992"/>
            <a:ext cx="4104456" cy="2862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4674738" y="3356991"/>
            <a:ext cx="42897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endParaRPr lang="ru-RU" dirty="0"/>
          </a:p>
          <a:p>
            <a:pPr algn="r"/>
            <a:endParaRPr lang="ru-RU" dirty="0" smtClean="0"/>
          </a:p>
          <a:p>
            <a:pPr algn="r"/>
            <a:r>
              <a:rPr lang="ru-RU" dirty="0" smtClean="0"/>
              <a:t>Выполнила</a:t>
            </a:r>
            <a:r>
              <a:rPr lang="ru-RU" dirty="0"/>
              <a:t>: воспитатель 1 </a:t>
            </a:r>
            <a:r>
              <a:rPr lang="ru-RU" dirty="0" err="1"/>
              <a:t>категори</a:t>
            </a:r>
            <a:r>
              <a:rPr lang="ru-RU" dirty="0"/>
              <a:t> </a:t>
            </a:r>
          </a:p>
          <a:p>
            <a:pPr algn="r"/>
            <a:r>
              <a:rPr lang="ru-RU" dirty="0" err="1"/>
              <a:t>Пасканова</a:t>
            </a:r>
            <a:r>
              <a:rPr lang="ru-RU" dirty="0"/>
              <a:t> И.В</a:t>
            </a:r>
            <a:r>
              <a:rPr lang="ru-RU" dirty="0" smtClean="0"/>
              <a:t>.</a:t>
            </a:r>
          </a:p>
          <a:p>
            <a:pPr algn="ctr"/>
            <a:r>
              <a:rPr lang="ru-RU" b="1" dirty="0" smtClean="0"/>
              <a:t>2023 год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 descr="https://i.mycdn.me/image?id=813813694672&amp;t=3&amp;plc=WEB&amp;ts=00&amp;tkn=*2xW4udH_8QW6pQw-NqkO_MwzNy4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7" name="AutoShape 5" descr="C:\Users\%D0%BA%D0%BE%D0%BC%D0%BF\Pictures\(69) %D0%9E%D0%B4%D0%BD%D0%BE%D0%BA%D0%BB%D0%B0%D1%81%D1%81%D0%BD%D0%B8%D0%BA%D0%B8_files\image(33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199" name="AutoShape 7" descr="C:\Users\%D0%BA%D0%BE%D0%BC%D0%BF\Pictures\(69) %D0%9E%D0%B4%D0%BD%D0%BE%D0%BA%D0%BB%D0%B0%D1%81%D1%81%D0%BD%D0%B8%D0%BA%D0%B8_files\image(33)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899592" y="620688"/>
            <a:ext cx="741682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Обеспечить условия для развития творчества и профессиональной активности педагогов в овладении ими технологий проектирования, объединить усилия коллектива ДОО для использования в практике достижений передового опыта и педагогической науки.</a:t>
            </a:r>
          </a:p>
          <a:p>
            <a:pPr lvl="0"/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Совершенствовать педагогическое мастерство воспитателей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Повышать методический уровень педагогов в овладении ими технологий проектирования</a:t>
            </a:r>
          </a:p>
          <a:p>
            <a:pPr lvl="0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 Способствовать творческому поиску</a:t>
            </a:r>
          </a:p>
          <a:p>
            <a:endParaRPr lang="ru-RU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539552" y="4533"/>
            <a:ext cx="7992888" cy="6232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Блиц вопросы: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Что такое педагогическое проектирование?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дань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моде;                                                                                             - догма профессиональной деятельности педагога;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вид педагогической деятельности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Место эпиграфа в структуре проекта: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-начале;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-в  середине;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-им можно закончить проект.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Что такое гипотеза?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-короткая аннотация проекта;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-опасение педагога о неудачной реализации проекта;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-предположение, требующее объяснения и подтверждения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77768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Презентуя проект, педагог должен: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показать свое превосходство над коллегами по решению обозначенной в проекте проблемы;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проявить себя как педагог, владеющий навыками разработки проекта как методического пособие которое покажет практическую помощь коллегам;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привлечь внимание слушателей и нацелить коллег на непременное использование презентуемого проекта в практике их работы.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Вид проекта, характеризующийся в основном  экспериментальной                     деятельностью детей, результаты которого оформляются в виде газет, коллажей, детского дизайна.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информационно-практико-ориентированный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исследовалельско-творческий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ролево-игровой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Кто является основоположником проектного метода?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-американский педагог демократ Джон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Дьюи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великий русский педагог К.Д. Ушинский;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французский психолог Ж. Пиаже, про которого говорят: "Он был первым среди равных".</a:t>
            </a:r>
          </a:p>
          <a:p>
            <a:pPr>
              <a:buFontTx/>
              <a:buChar char="-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60648"/>
            <a:ext cx="3240360" cy="3487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TextBox 2"/>
          <p:cNvSpPr txBox="1"/>
          <p:nvPr/>
        </p:nvSpPr>
        <p:spPr>
          <a:xfrm>
            <a:off x="3779913" y="476672"/>
            <a:ext cx="482453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Метод проектов - </a:t>
            </a:r>
            <a:r>
              <a:rPr lang="ru-RU" dirty="0" smtClean="0"/>
              <a:t>это система обучения, при которой учащиеся приобретают знания в процессе планирования и выполнения постепенно усложняющихся практических заданий - проектов.</a:t>
            </a:r>
          </a:p>
          <a:p>
            <a:r>
              <a:rPr lang="ru-RU" dirty="0" smtClean="0"/>
              <a:t>Положительные стороны метода проектов - развитие инициативы школьников, навыков к плановой работе, умение взвешивать обстоятельства и учитывать трудности. Проект учит их настойчивости в достижении цели, приучает к самостоятельности.</a:t>
            </a:r>
          </a:p>
          <a:p>
            <a:r>
              <a:rPr lang="ru-RU" dirty="0" smtClean="0"/>
              <a:t>Джон </a:t>
            </a:r>
            <a:r>
              <a:rPr lang="ru-RU" dirty="0" err="1" smtClean="0"/>
              <a:t>Дьюи</a:t>
            </a:r>
            <a:r>
              <a:rPr lang="ru-RU" dirty="0" smtClean="0"/>
              <a:t> протестовал против односторонней ориентации на ребенка. По его мнению, ученики не способны сами планировать ни проекты, ни задания к ним. Им нужна помощь учителя, которая гарантировала бы длительный процесс обучения.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4581128"/>
            <a:ext cx="338437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Вместе с тем </a:t>
            </a:r>
            <a:r>
              <a:rPr lang="ru-RU" dirty="0" err="1" smtClean="0"/>
              <a:t>Дьюи</a:t>
            </a:r>
            <a:r>
              <a:rPr lang="ru-RU" dirty="0" smtClean="0"/>
              <a:t> считал необходимым систематически включать в учебный процесс </a:t>
            </a:r>
            <a:r>
              <a:rPr lang="ru-RU" b="1" dirty="0" smtClean="0"/>
              <a:t>игровую деятельность.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4005064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1859 -1952 годы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467544" y="254415"/>
            <a:ext cx="8424936" cy="563231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Назовите виды проектов по срокам реализации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8.Проектная деятельность – это…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форма продуктивной деятельности.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инициативный тип индивидуального или коллективного поведения.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особый способ существования.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  Озвучьте условия, необходимые для успешной реализации проектной деятельности……..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Каким, по вашему мнению, должен быть результат использования  совместной с родителями проектной деятельности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………..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учёт интересов ребёнка, деятельность без принуждения, тематика из близкого окружения,  проблемная ситуация должна быть доступна для понимания, предоставление самостоятельности и поддержка детской инициативы, ненавязчивое привлечение родителей в совместную работу над проектом, создание атмосферы совместного с ребёнком творчества, соблюдение принципа последовательности в работе над проектом, совместное с педагогом и родителями достижение цели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ru-RU" sz="20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повышение уровня педагогической компетентности родителей в вопросах воспитания и развития дошкольников посредством информационной и дидактической поддержки семьи; формирование мотивации родителей к систематическому сотрудничеству с педагогическим коллективом ДОУ, а также  участию в образовательном процессе ДОУ; установление единства стремлений и взглядов на процесс воспитания  и обучения дошкольников между детским  садом, семьей и школой, открытость и доступность деятельности ДОУ для родителей и общественности.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    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1043608" y="640474"/>
            <a:ext cx="676875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Вопрос для обсуждения: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Нужна ли проектная деятельность в ДОО? Обоснуйте почему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комп\Desktop\фото1\P10803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564904"/>
            <a:ext cx="4176464" cy="374441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71600" y="188640"/>
            <a:ext cx="6237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группе были реализованы проекты: 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835696" y="980728"/>
            <a:ext cx="46805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«Будь другом природы»</a:t>
            </a:r>
          </a:p>
          <a:p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           «Защитим природу» </a:t>
            </a:r>
            <a:endParaRPr lang="ru-RU" sz="2000" dirty="0"/>
          </a:p>
        </p:txBody>
      </p:sp>
      <p:pic>
        <p:nvPicPr>
          <p:cNvPr id="6" name="Picture 7" descr="C:\Users\комп\Desktop\фото1\P108033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64904"/>
            <a:ext cx="4392488" cy="37444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Другая 1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92D050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1307</TotalTime>
  <Words>322</Words>
  <Application>Microsoft Office PowerPoint</Application>
  <PresentationFormat>Экран (4:3)</PresentationFormat>
  <Paragraphs>78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          Муниципальное казенное дошкольное образовательное учреждение Искитимского района    Новосибирской   области   детский  сад  комбинированного вида «Красная шапочка»  р.п. Линево _________________________________________________________________________ Адрес: 633216 р.п. Линево 4 - микрорайон д. 15,  Искитимский  район, Новосибирская обл., тел/ факс (8) 383 -43-33-821 Е-mail:shapocka-linevo@mail.ru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Пользователь</cp:lastModifiedBy>
  <cp:revision>140</cp:revision>
  <dcterms:created xsi:type="dcterms:W3CDTF">2018-05-17T09:32:18Z</dcterms:created>
  <dcterms:modified xsi:type="dcterms:W3CDTF">2024-11-15T00:21:51Z</dcterms:modified>
</cp:coreProperties>
</file>