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1" r:id="rId3"/>
    <p:sldId id="262" r:id="rId4"/>
    <p:sldId id="258" r:id="rId5"/>
    <p:sldId id="259" r:id="rId6"/>
    <p:sldId id="256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55" autoAdjust="0"/>
  </p:normalViewPr>
  <p:slideViewPr>
    <p:cSldViewPr>
      <p:cViewPr varScale="1">
        <p:scale>
          <a:sx n="69" d="100"/>
          <a:sy n="69" d="100"/>
        </p:scale>
        <p:origin x="-141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7.png"/><Relationship Id="rId7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7.png"/><Relationship Id="rId7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7.png"/><Relationship Id="rId7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7.png"/><Relationship Id="rId7" Type="http://schemas.openxmlformats.org/officeDocument/2006/relationships/image" Target="../media/image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7.png"/><Relationship Id="rId7" Type="http://schemas.openxmlformats.org/officeDocument/2006/relationships/image" Target="../media/image10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51258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Современные подходы </a:t>
            </a:r>
          </a:p>
          <a:p>
            <a:pPr algn="ctr"/>
            <a:r>
              <a:rPr lang="ru-RU" sz="4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речевому развитию</a:t>
            </a:r>
          </a:p>
          <a:p>
            <a:pPr algn="ctr"/>
            <a:r>
              <a:rPr lang="ru-RU" sz="4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sz="4000" b="1" cap="none" spc="0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ошкольников в </a:t>
            </a:r>
          </a:p>
          <a:p>
            <a:pPr algn="ctr"/>
            <a:r>
              <a:rPr lang="ru-RU" sz="4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  <a:r>
              <a:rPr lang="ru-RU" sz="4000" b="1" cap="none" spc="0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огопедической группе</a:t>
            </a:r>
          </a:p>
          <a:p>
            <a:pPr algn="ctr"/>
            <a:r>
              <a:rPr lang="ru-RU" sz="40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«Белоснежка»</a:t>
            </a:r>
            <a:endParaRPr lang="ru-RU" sz="4000" b="1" cap="none" spc="0" dirty="0">
              <a:ln w="1905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6488668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Воспитатель: Панченко О.П</a:t>
            </a:r>
            <a:endParaRPr lang="ru-RU" dirty="0"/>
          </a:p>
        </p:txBody>
      </p:sp>
      <p:pic>
        <p:nvPicPr>
          <p:cNvPr id="1026" name="Picture 2" descr="E:\DCIM\101MSDCF\DSC09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45024"/>
            <a:ext cx="3135862" cy="2678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DCIM\101MSDCF\DSC09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4283968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http://img-fotki.yandex.ru/get/4710/132352990.3/0_6e615_6d9b0219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64704"/>
            <a:ext cx="1872208" cy="23042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6500834"/>
            <a:ext cx="337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Учитель-логопед: Острая Л.С.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19672" y="25649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«Ладошки»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48264" y="2420888"/>
            <a:ext cx="1944216" cy="64633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«Волшебный клубочек»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  <p:pic>
        <p:nvPicPr>
          <p:cNvPr id="14" name="Рисунок 13" descr="C:\Users\Администратор\Desktop\занятия 2016\P10408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642918"/>
            <a:ext cx="317608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Администратор\Desktop\занятия 2016\P1040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714356"/>
            <a:ext cx="31781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57159" y="3071810"/>
            <a:ext cx="878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Картотеки пальчиковых игр, дыхательных упражнений, </a:t>
            </a:r>
            <a:r>
              <a:rPr lang="ru-RU" dirty="0" err="1" smtClean="0"/>
              <a:t>физминуток</a:t>
            </a:r>
            <a:r>
              <a:rPr lang="ru-RU" dirty="0" smtClean="0"/>
              <a:t>, упражнений артикуляционной гимнастики.</a:t>
            </a:r>
          </a:p>
          <a:p>
            <a:endParaRPr lang="ru-RU" dirty="0"/>
          </a:p>
        </p:txBody>
      </p:sp>
      <p:pic>
        <p:nvPicPr>
          <p:cNvPr id="17" name="Рисунок 16" descr="C:\Users\Администратор\Desktop\занятия 2016\P10408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14752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" y="6215082"/>
            <a:ext cx="5143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Дыхательное упражнение с нестандартным </a:t>
            </a:r>
          </a:p>
          <a:p>
            <a:r>
              <a:rPr lang="ru-RU" dirty="0" smtClean="0"/>
              <a:t>оборудованием «Кораблики»</a:t>
            </a:r>
            <a:endParaRPr lang="ru-RU" dirty="0"/>
          </a:p>
        </p:txBody>
      </p:sp>
      <p:pic>
        <p:nvPicPr>
          <p:cNvPr id="19" name="Рисунок 18" descr="C:\Users\Администратор\Desktop\занятия 2016\P104083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3500438"/>
            <a:ext cx="31051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643570" y="5929330"/>
            <a:ext cx="319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Упражнение «Футбол»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9" y="2928934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Кинезиологические</a:t>
            </a:r>
            <a:r>
              <a:rPr lang="ru-RU" dirty="0" smtClean="0"/>
              <a:t>  упражнения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6000768"/>
            <a:ext cx="51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Гимнастика для глаз</a:t>
            </a:r>
          </a:p>
        </p:txBody>
      </p:sp>
      <p:pic>
        <p:nvPicPr>
          <p:cNvPr id="13" name="Рисунок 12" descr="C:\Users\Администратор\Desktop\занятия 2016\P10408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04"/>
            <a:ext cx="31813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Администратор\Desktop\занятия 2016\P10304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04"/>
            <a:ext cx="29686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643570" y="285749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Физминутки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23" name="Рисунок 22" descr="C:\Users\Администратор\Desktop\занятия 2016\P10408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00438"/>
            <a:ext cx="3067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Администратор\Desktop\Новая папка\P10406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429000"/>
            <a:ext cx="3171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4857752" y="6000768"/>
            <a:ext cx="42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Логоритмическое</a:t>
            </a:r>
            <a:r>
              <a:rPr lang="ru-RU" dirty="0" smtClean="0"/>
              <a:t> занятие «У осени в      </a:t>
            </a:r>
          </a:p>
          <a:p>
            <a:r>
              <a:rPr lang="ru-RU" dirty="0" smtClean="0"/>
              <a:t>                                                   гостях»</a:t>
            </a:r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9" y="2714620"/>
            <a:ext cx="435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Артикуляционные упражнения «Утро с котом </a:t>
            </a:r>
            <a:r>
              <a:rPr lang="ru-RU" dirty="0" err="1" smtClean="0"/>
              <a:t>Мурзиком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6000768"/>
            <a:ext cx="51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Мышечная релаксация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7752" y="6000768"/>
            <a:ext cx="42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на музыкальных инструментах</a:t>
            </a:r>
          </a:p>
        </p:txBody>
      </p:sp>
      <p:pic>
        <p:nvPicPr>
          <p:cNvPr id="12" name="Рисунок 11" descr="C:\Users\Администратор\Desktop\занятия 2016\P10408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6"/>
            <a:ext cx="30670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истратор\Desktop\Новая папка\P10408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28604"/>
            <a:ext cx="31813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429256" y="292893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Игры с песком</a:t>
            </a:r>
            <a:endParaRPr lang="ru-RU" dirty="0"/>
          </a:p>
        </p:txBody>
      </p:sp>
      <p:pic>
        <p:nvPicPr>
          <p:cNvPr id="17" name="Рисунок 16" descr="C:\Users\Администратор\Desktop\Новая папка\P104079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429000"/>
            <a:ext cx="3188793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Администратор\Desktop\Новая папка\P104088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429000"/>
            <a:ext cx="31400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57159" y="2714620"/>
            <a:ext cx="435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 </a:t>
            </a:r>
            <a:r>
              <a:rPr lang="ru-RU" dirty="0" err="1" smtClean="0"/>
              <a:t>сказкотерапии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6000768"/>
            <a:ext cx="51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Элементы </a:t>
            </a:r>
            <a:r>
              <a:rPr lang="ru-RU" dirty="0" err="1" smtClean="0"/>
              <a:t>изотерапии</a:t>
            </a:r>
            <a:endParaRPr lang="ru-RU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4857752" y="6000768"/>
            <a:ext cx="42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Проект «Мы </a:t>
            </a:r>
            <a:r>
              <a:rPr lang="ru-RU" dirty="0" err="1" smtClean="0"/>
              <a:t>читаем.А.С.Пушкин</a:t>
            </a:r>
            <a:r>
              <a:rPr lang="ru-RU" dirty="0" smtClean="0"/>
              <a:t>»</a:t>
            </a:r>
          </a:p>
        </p:txBody>
      </p:sp>
      <p:pic>
        <p:nvPicPr>
          <p:cNvPr id="13" name="Рисунок 12" descr="C:\Users\Администратор\Desktop\Новая папка\P10408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42"/>
            <a:ext cx="27146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Администратор\Desktop\Дет.Сад\группа 2016\P10408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28604"/>
            <a:ext cx="26860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715008" y="2786058"/>
            <a:ext cx="210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22" name="Рисунок 21" descr="C:\Users\Администратор\Desktop\фото2021\фото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214686"/>
            <a:ext cx="22145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Администратор\Desktop\фото2021\фото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143248"/>
            <a:ext cx="1981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" y="5286388"/>
            <a:ext cx="764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Проект « В стране гласных  звуков и букв»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7752" y="271462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«Мы читаем К.И.Чуковский»</a:t>
            </a:r>
            <a:endParaRPr lang="ru-RU" dirty="0"/>
          </a:p>
        </p:txBody>
      </p:sp>
      <p:pic>
        <p:nvPicPr>
          <p:cNvPr id="12" name="Рисунок 11" descr="C:\Users\Администратор\Desktop\фото2021\фото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" y="2714620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«Мы читаем. С.В.Михалков»</a:t>
            </a:r>
            <a:endParaRPr lang="ru-RU" dirty="0"/>
          </a:p>
        </p:txBody>
      </p:sp>
      <p:pic>
        <p:nvPicPr>
          <p:cNvPr id="15" name="Рисунок 14" descr="C:\Users\Администратор\Desktop\фото2021\фото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14290"/>
            <a:ext cx="352234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Администратор\Desktop\фото2021\фото9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14686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Администратор\Desktop\фото2021\фото9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143248"/>
            <a:ext cx="145255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" y="5286388"/>
            <a:ext cx="764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Про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250030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Проект  «Рождённый в степи </a:t>
            </a:r>
            <a:r>
              <a:rPr lang="ru-RU" dirty="0" err="1" smtClean="0"/>
              <a:t>НовЭЗ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2500306"/>
            <a:ext cx="414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Упражнение «Собери букву из     </a:t>
            </a:r>
          </a:p>
          <a:p>
            <a:r>
              <a:rPr lang="ru-RU" dirty="0" smtClean="0"/>
              <a:t>                           элементов»</a:t>
            </a:r>
            <a:endParaRPr lang="ru-RU" dirty="0"/>
          </a:p>
        </p:txBody>
      </p:sp>
      <p:pic>
        <p:nvPicPr>
          <p:cNvPr id="11" name="Рисунок 10" descr="C:\Users\Администратор\Desktop\фото2021\фото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428604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Администратор\Desktop\завод\фото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7" y="285729"/>
            <a:ext cx="2928959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Администратор\Desktop\завод\фото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214686"/>
            <a:ext cx="199771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Администратор\Desktop\завод\фото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143248"/>
            <a:ext cx="41290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 «Рождённый в степи </a:t>
            </a:r>
            <a:r>
              <a:rPr lang="ru-RU" dirty="0" err="1" smtClean="0"/>
              <a:t>НовЭЗ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-571528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572000" y="250030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  <a:r>
              <a:rPr lang="ru-RU" dirty="0" err="1" smtClean="0"/>
              <a:t>Квест</a:t>
            </a:r>
            <a:r>
              <a:rPr lang="ru-RU" dirty="0" smtClean="0"/>
              <a:t> «В поисках клада»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2500306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Технология моделирования письма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 descr="C:\Users\Администратор\Desktop\фото2021\фото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290"/>
            <a:ext cx="230441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Администратор\Desktop\фото2021\фото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14290"/>
            <a:ext cx="41719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Администратор\Desktop\семинар\IMG_20190228_0921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071810"/>
            <a:ext cx="20288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Администратор\Desktop\семинар\IMG_20190220_1015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071810"/>
            <a:ext cx="20669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Администратор\Desktop\семинар\IMG_20190304_0954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071810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28662" y="592933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Игры и упражнения на этапе узнавания неречевых звуков</a:t>
            </a:r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143380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714620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Игры и упражнения по работе над силой, тембром и высотой голоса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2500306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15016"/>
            <a:ext cx="400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Дифференциация слогов. Игра     </a:t>
            </a:r>
          </a:p>
          <a:p>
            <a:r>
              <a:rPr lang="ru-RU" dirty="0" smtClean="0"/>
              <a:t>                         «Умные ушки» </a:t>
            </a:r>
            <a:endParaRPr lang="ru-RU" dirty="0"/>
          </a:p>
        </p:txBody>
      </p:sp>
      <p:pic>
        <p:nvPicPr>
          <p:cNvPr id="13" name="Рисунок 12" descr="C:\Users\Администратор\Desktop\семинар\IMG_20190228_0912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0"/>
            <a:ext cx="23145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Администратор\Desktop\семинар\IMG_20190228_0911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0"/>
            <a:ext cx="22574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Администратор\Desktop\семинар\IMG_20190228_0910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0"/>
            <a:ext cx="19621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Администратор\Desktop\семинар\IMG_20190304_0949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3286124"/>
            <a:ext cx="20764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Администратор\Desktop\аттестация21\фото 2019\семинар\IMG_20190228_09140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3286124"/>
            <a:ext cx="17621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000496" y="5643578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Дифференциация фонем Игра      </a:t>
            </a:r>
          </a:p>
          <a:p>
            <a:r>
              <a:rPr lang="ru-RU" dirty="0" smtClean="0"/>
              <a:t>                                                                                          «Разноцветные мячики»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785794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Игры и упражнения по развитию звукового и слогового анализа и  </a:t>
            </a:r>
          </a:p>
          <a:p>
            <a:r>
              <a:rPr lang="ru-RU" dirty="0" smtClean="0"/>
              <a:t>                                                           синтеза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357826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Определение места звука (</a:t>
            </a:r>
            <a:r>
              <a:rPr lang="ru-RU" dirty="0" err="1" smtClean="0"/>
              <a:t>ш</a:t>
            </a:r>
            <a:r>
              <a:rPr lang="ru-RU" dirty="0" smtClean="0"/>
              <a:t>) в словах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429264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«Цепочки слов» 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15" name="Рисунок 14" descr="C:\Users\Администратор\Desktop\фото2021\фото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1429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Администратор\Desktop\семинар\IMG_20190228_0919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14290"/>
            <a:ext cx="17240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Администратор\Desktop\фото2021\фото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14290"/>
            <a:ext cx="16668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Администратор\Desktop\IMG_20190304_09423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071810"/>
            <a:ext cx="1828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Администратор\Desktop\фото группа 2020\IMG-20200123-WA000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3071810"/>
            <a:ext cx="1752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Администратор\Desktop\аттестация21\группа 2018\P105016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3214686"/>
            <a:ext cx="296481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-1000156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86454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85789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«Подарим картинки Сане и Даше» 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13" name="Рисунок 12" descr="C:\Users\Администратор\Desktop\аттестация21\фото 2019\IMG-20181101-WA0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14290"/>
            <a:ext cx="1785949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истратор\Desktop\Дет.Сад\занятия 2016\P10408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0"/>
            <a:ext cx="3457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" y="257174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Разные материалы для обозначения звуков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714876" y="2643182"/>
            <a:ext cx="452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Определение количества звуков в словах</a:t>
            </a:r>
            <a:endParaRPr lang="ru-RU" dirty="0"/>
          </a:p>
        </p:txBody>
      </p:sp>
      <p:pic>
        <p:nvPicPr>
          <p:cNvPr id="18" name="Рисунок 17" descr="C:\Users\Администратор\Desktop\фото группа 2020\IMG_20200123_0917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3" y="3071810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14283" y="5715016"/>
            <a:ext cx="450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Дифференциация звуков в слогах и словах.</a:t>
            </a:r>
          </a:p>
          <a:p>
            <a:r>
              <a:rPr lang="ru-RU" dirty="0" smtClean="0"/>
              <a:t>Игра «Жуки и ёжики»  </a:t>
            </a:r>
            <a:endParaRPr lang="ru-RU" dirty="0"/>
          </a:p>
        </p:txBody>
      </p:sp>
      <p:pic>
        <p:nvPicPr>
          <p:cNvPr id="25" name="Рисунок 24" descr="C:\Users\Администратор\Desktop\фото группа 2020\IMG_20200121_1117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3143248"/>
            <a:ext cx="2857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1MSDCF\DSC09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58545" y="430289"/>
            <a:ext cx="3003577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3" y="188640"/>
            <a:ext cx="60486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Вхождение в день.</a:t>
            </a:r>
          </a:p>
          <a:p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</a:rPr>
              <a:t>Цель</a:t>
            </a:r>
            <a:r>
              <a:rPr lang="ru-RU" sz="1600" dirty="0" smtClean="0"/>
              <a:t>: Учить детей овладевать умением использовать этикетные формы эмоционального взаимодействия с людьми.</a:t>
            </a:r>
            <a:endParaRPr lang="ru-RU" sz="1600" dirty="0"/>
          </a:p>
        </p:txBody>
      </p:sp>
      <p:pic>
        <p:nvPicPr>
          <p:cNvPr id="2050" name="Picture 2" descr="E:\DCIM\101MSDCF\DSC09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2682348" cy="230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DCIM\101MSDCF\DSC09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365104"/>
            <a:ext cx="259228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DCIM\101MSDCF\DSC09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42048"/>
            <a:ext cx="2627784" cy="249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E:\DCIM\101MSDCF\DSC096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099212" y="3773996"/>
            <a:ext cx="3203848" cy="2513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E:\DCIM\101MSDCF\DSC096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455876" y="1808820"/>
            <a:ext cx="25922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-500090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86454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85789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9" y="2500306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Формирование грамматического строя речи . Составление предложений по картинкам. Использование пространственных предлогов и наречий.</a:t>
            </a:r>
          </a:p>
          <a:p>
            <a:endParaRPr lang="ru-RU" b="1" dirty="0"/>
          </a:p>
        </p:txBody>
      </p:sp>
      <p:pic>
        <p:nvPicPr>
          <p:cNvPr id="17" name="Рисунок 16" descr="C:\Users\Администратор\Desktop\фото группа 2020\IMG_20200121_1221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42852"/>
            <a:ext cx="20097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14290"/>
            <a:ext cx="2867025" cy="2152650"/>
          </a:xfrm>
          <a:prstGeom prst="rect">
            <a:avLst/>
          </a:prstGeom>
          <a:noFill/>
        </p:spPr>
      </p:pic>
      <p:pic>
        <p:nvPicPr>
          <p:cNvPr id="23" name="Рисунок 22" descr="C:\Users\Администратор\Desktop\фото группа 2020\IMG-20200123-WA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214686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14282" y="5786454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Составление рассказов по серии картинок и схемам. </a:t>
            </a:r>
            <a:endParaRPr lang="ru-RU" dirty="0"/>
          </a:p>
        </p:txBody>
      </p:sp>
      <p:pic>
        <p:nvPicPr>
          <p:cNvPr id="28" name="Рисунок 27" descr="C:\Users\Администратор\Desktop\фото группа 2020\IMG_20200121_12165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3214686"/>
            <a:ext cx="17335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5500694" y="5715016"/>
            <a:ext cx="306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Развитие зрительной памяти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-857280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86454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85789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9" y="2500306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00694" y="5643578"/>
            <a:ext cx="306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5" name="Рисунок 14" descr="C:\Users\Администратор\Desktop\группа 2018\IMG_20181029_0922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0097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Администратор\Desktop\группа 2018\IMG_20181101_1051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285728"/>
            <a:ext cx="1809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Администратор\Desktop\фото 2018\IMG-20181128-WA00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85728"/>
            <a:ext cx="2171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142976" y="2857496"/>
            <a:ext cx="58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Развитие мелкой моторики и конструктивного </a:t>
            </a:r>
            <a:r>
              <a:rPr lang="ru-RU" dirty="0" err="1" smtClean="0"/>
              <a:t>праксиса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000100" y="5857892"/>
            <a:ext cx="58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Развитие мелкой моторики и конструктивного </a:t>
            </a:r>
            <a:r>
              <a:rPr lang="ru-RU" dirty="0" err="1" smtClean="0"/>
              <a:t>праксиса</a:t>
            </a:r>
            <a:endParaRPr lang="ru-RU" dirty="0"/>
          </a:p>
        </p:txBody>
      </p:sp>
      <p:pic>
        <p:nvPicPr>
          <p:cNvPr id="35" name="Рисунок 34" descr="C:\Users\Администратор\Desktop\фото2021\фото1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357562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Users\Администратор\Desktop\фото2021\фото9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3357562"/>
            <a:ext cx="3267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Users\Администратор\Desktop\фото2021\фото10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3357562"/>
            <a:ext cx="1895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-857280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86454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85789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9" y="2500306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00694" y="5643578"/>
            <a:ext cx="306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42976" y="2857496"/>
            <a:ext cx="58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" name="Рисунок 29" descr="C:\Users\Администратор\Desktop\фото2021\фото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20717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Администратор\Desktop\фото2021\фото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57166"/>
            <a:ext cx="377888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28596" y="3000372"/>
            <a:ext cx="738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«Собери букву»                          </a:t>
            </a:r>
            <a:r>
              <a:rPr lang="ru-RU" dirty="0" smtClean="0"/>
              <a:t>«</a:t>
            </a:r>
            <a:r>
              <a:rPr lang="ru-RU" dirty="0" smtClean="0"/>
              <a:t>Найди букву по описанию»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19" name="Рисунок 18" descr="C:\Users\Администратор\Desktop\фото отчёт\IMG_20191108_0925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357562"/>
            <a:ext cx="207170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Администратор\Desktop\фото группа 2020\IMG-20200123-WA0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429000"/>
            <a:ext cx="191134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14282" y="5786454"/>
            <a:ext cx="845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«Слепи букву и придумай слово,                </a:t>
            </a:r>
            <a:r>
              <a:rPr lang="ru-RU" dirty="0" smtClean="0"/>
              <a:t> </a:t>
            </a:r>
            <a:r>
              <a:rPr lang="ru-RU" dirty="0" smtClean="0"/>
              <a:t>«Составь букву из частей»</a:t>
            </a:r>
          </a:p>
          <a:p>
            <a:r>
              <a:rPr lang="ru-RU" dirty="0" smtClean="0"/>
              <a:t>которое начинается с этой буквы»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-857280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86454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85789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9" y="2500306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00694" y="5643578"/>
            <a:ext cx="306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42976" y="2857496"/>
            <a:ext cx="58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8596" y="3000372"/>
            <a:ext cx="738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786454"/>
            <a:ext cx="845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Осуществление работы по проекту «В стране гласных звуков и букв». Изготовление книжек – самоделок.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" name="Рисунок 17" descr="C:\Users\Администратор\Desktop\фото2021\фото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57166"/>
            <a:ext cx="2076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Администратор\Desktop\фото2021\фтот1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66"/>
            <a:ext cx="170021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85720" y="2714620"/>
            <a:ext cx="7766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«Найди в предложениях все буквы </a:t>
            </a:r>
            <a:r>
              <a:rPr lang="ru-RU" dirty="0" err="1" smtClean="0"/>
              <a:t>ы</a:t>
            </a:r>
            <a:r>
              <a:rPr lang="ru-RU" dirty="0" smtClean="0"/>
              <a:t>»            </a:t>
            </a:r>
            <a:r>
              <a:rPr lang="ru-RU" dirty="0" smtClean="0"/>
              <a:t>  </a:t>
            </a:r>
            <a:r>
              <a:rPr lang="ru-RU" dirty="0" smtClean="0"/>
              <a:t>«Составь слова »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32" name="Рисунок 31" descr="C:\Users\Администратор\Desktop\фото2021\фото9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143248"/>
            <a:ext cx="1895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C:\Users\Администратор\Desktop\фото2021\фото9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3143248"/>
            <a:ext cx="1895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Users\Администратор\Desktop\фото2021\фото8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3071810"/>
            <a:ext cx="1895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624" y="-1000156"/>
            <a:ext cx="3384376" cy="36004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0" y="242886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500166" y="592933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786454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585789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r>
              <a:rPr lang="ru-RU" dirty="0" smtClean="0"/>
              <a:t>                                                                           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9" y="2500306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00694" y="5643578"/>
            <a:ext cx="306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42976" y="2857496"/>
            <a:ext cx="58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8596" y="3000372"/>
            <a:ext cx="738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786454"/>
            <a:ext cx="845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285720" y="2714620"/>
            <a:ext cx="7766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19" name="Рисунок 18" descr="C:\Users\Администратор\Desktop\фото2021\фото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28802"/>
            <a:ext cx="20669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Администратор\Desktop\фото2021\фото1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928802"/>
            <a:ext cx="15430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Администратор\Desktop\фото2021\фото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928802"/>
            <a:ext cx="1714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428596" y="5072074"/>
            <a:ext cx="672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Участие детей в </a:t>
            </a:r>
            <a:r>
              <a:rPr lang="ru-RU" dirty="0" err="1" smtClean="0"/>
              <a:t>онлайн</a:t>
            </a:r>
            <a:r>
              <a:rPr lang="ru-RU" dirty="0" smtClean="0"/>
              <a:t> – конкурсах, посвящённых  Дню Победы.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7667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i="1" dirty="0" smtClean="0">
                <a:solidFill>
                  <a:schemeClr val="accent6">
                    <a:lumMod val="75000"/>
                  </a:schemeClr>
                </a:solidFill>
              </a:rPr>
              <a:t>Спасибо за внимание</a:t>
            </a:r>
            <a:endParaRPr lang="ru-RU" sz="4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00" name="Picture 4" descr="http://img-fotki.yandex.ru/get/4208/annaze63.9f/0_3a874_4a56f8dc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27651">
            <a:off x="-89137" y="82376"/>
            <a:ext cx="1656184" cy="1774538"/>
          </a:xfrm>
          <a:prstGeom prst="rect">
            <a:avLst/>
          </a:prstGeom>
          <a:noFill/>
        </p:spPr>
      </p:pic>
      <p:pic>
        <p:nvPicPr>
          <p:cNvPr id="4102" name="Picture 6" descr="http://img-fotki.yandex.ru/get/5503/svetlera.3e/0_50718_1fc4d32a_X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293096"/>
            <a:ext cx="1800200" cy="24521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1MSDCF\DSC09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3096344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DCIM\101MSDCF\DSC09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48680"/>
            <a:ext cx="316835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E:\DCIM\101MSDCF\DSC09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4664"/>
            <a:ext cx="3203848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DCIM\101MSDCF\DSC094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204864"/>
            <a:ext cx="216024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E:\DCIM\101MSDCF\DSC095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293096"/>
            <a:ext cx="316835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19672" y="25649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«Ладошки»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48264" y="2420888"/>
            <a:ext cx="1944216" cy="64633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«Волшебный клубочек»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«Приветствие»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4437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«Желание»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60232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«Разговор»</a:t>
            </a:r>
            <a:endParaRPr lang="ru-RU" dirty="0"/>
          </a:p>
        </p:txBody>
      </p:sp>
      <p:pic>
        <p:nvPicPr>
          <p:cNvPr id="11268" name="Picture 4" descr="http://passionimages.easy4blog.com/images/billets/0433/4330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-603448"/>
            <a:ext cx="3384376" cy="36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DCIM\101MSDCF\DSC09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66429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56166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Путешествие в картину.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Цель: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Учить детей сочинять разнообразные виды творческих рассказов, используя личный и литературный опыт, индивидуальные интересы и способности.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E:\DCIM\101MSDCF\DSC09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880320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DCIM\101MSDCF\DSC09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861048"/>
            <a:ext cx="2771800" cy="254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DCIM\101MSDCF\DSC09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077072"/>
            <a:ext cx="280831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http://s4.pic4you.ru/y2014/06-16/12216/445128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060848"/>
            <a:ext cx="2088232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48680"/>
            <a:ext cx="4896544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Работа по 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</a:rPr>
              <a:t>мнемотаблицам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Цель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: УЧИТЬ ДЕТЕЙ СОСТАВЛЯТЬ РАССКАЗЫ,ПЕРЕСКАЗЫВАТЬ ЛИТЕРАТУРНЫЕ ПРОИЗВЕДЕНИЯ,ЗАУЧИВАТЬ СТИХИ.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 descr="E:\DCIM\101MSDCF\DSC09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6632"/>
            <a:ext cx="37804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E:\DCIM\101MSDCF\DSC09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212976"/>
            <a:ext cx="244827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E:\DCIM\101MSDCF\DSC09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140968"/>
            <a:ext cx="277180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:\DCIM\101MSDCF\DSC095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212976"/>
            <a:ext cx="309634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502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Загадки, Метафоры.</a:t>
            </a:r>
          </a:p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Цель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: Развивать у детей умение адекватно и точно выражать свои  мысли, подбирая нужные слова; использовать средства языковой выразительности при</a:t>
            </a:r>
          </a:p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сочинении загадок, метафор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 descr="E:\DCIM\101MSDCF\DSC09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3960440" cy="35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DCIM\101MSDCF\DSC09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00438"/>
            <a:ext cx="385192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http://nasekomyh.ru/wp-content/uploads/2016/05/bozhya-korovka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700808"/>
            <a:ext cx="2592288" cy="26026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54932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Дидактическая игра:</a:t>
            </a:r>
          </a:p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«Волшебный мешочек»</a:t>
            </a:r>
          </a:p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Цель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: Развивать речевое творчество, умение пользоваться антонимами, синонимами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E:\DCIM\101MSDCF\DSC09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55748" y="3504220"/>
            <a:ext cx="3744416" cy="244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E:\DCIM\101MSDCF\DSC09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591783" y="3465003"/>
            <a:ext cx="3816423" cy="259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E:\DCIM\101MSDCF\DSC09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60648"/>
            <a:ext cx="3059832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E:\DCIM\101MSDCF\DSC095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852936"/>
            <a:ext cx="250202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1MSDCF\DSC09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789040"/>
            <a:ext cx="3024336" cy="268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E:\DCIM\101MSDCF\DSC09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89040"/>
            <a:ext cx="280831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:\DCIM\101MSDCF\DSC09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789040"/>
            <a:ext cx="273630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3528" y="116632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«Черный ящик». 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Цель: Учить детей задавать вопросы.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2" descr="E:\DCIM\101MSDCF\DSC096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836712"/>
            <a:ext cx="2843808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E:\DCIM\101MSDCF\DSC096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836712"/>
            <a:ext cx="288032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1MSDCF\DSC09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293096"/>
            <a:ext cx="3240360" cy="247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:\DCIM\101MSDCF\DSC09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789040"/>
            <a:ext cx="2160240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E:\DCIM\101MSDCF\DSC09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98885" y="630323"/>
            <a:ext cx="300506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E:\DCIM\101MSDCF\DSC09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916832"/>
            <a:ext cx="3203848" cy="2111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DCIM\101MSDCF\DSC096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077072"/>
            <a:ext cx="277180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E:\DCIM\101MSDCF\DSC096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372200" y="620688"/>
            <a:ext cx="302433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27784" y="116632"/>
            <a:ext cx="41764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«Рифма»</a:t>
            </a:r>
          </a:p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         Цель: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Учить детей подбирать картинки с             изображением предметов, название которых рифмуется.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595</TotalTime>
  <Words>570</Words>
  <Application>Microsoft Office PowerPoint</Application>
  <PresentationFormat>Экран (4:3)</PresentationFormat>
  <Paragraphs>136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Администратор</cp:lastModifiedBy>
  <cp:revision>48</cp:revision>
  <dcterms:created xsi:type="dcterms:W3CDTF">2016-11-19T17:18:44Z</dcterms:created>
  <dcterms:modified xsi:type="dcterms:W3CDTF">2021-08-03T05:35:55Z</dcterms:modified>
</cp:coreProperties>
</file>