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780108"/>
          </a:xfrm>
        </p:spPr>
        <p:txBody>
          <a:bodyPr/>
          <a:lstStyle/>
          <a:p>
            <a:r>
              <a:rPr lang="ru-RU" dirty="0" smtClean="0"/>
              <a:t>«Технические средства музыкального зала»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530"/>
            <a:ext cx="734155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472514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Составила: Молчанова С.О.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724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archive-2022-01-12_14-02-49\2022-01-14 10-54-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2" b="21905"/>
          <a:stretch/>
        </p:blipFill>
        <p:spPr bwMode="auto">
          <a:xfrm>
            <a:off x="395536" y="775855"/>
            <a:ext cx="3600400" cy="3449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\Desktop\archive-2022-01-12_14-02-49\2022-01-14 10-54-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24346"/>
            <a:ext cx="3960440" cy="2910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23\Desktop\archive-2022-01-12_14-02-49\2022-01-14 10-54-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t="23970" r="3359" b="31194"/>
          <a:stretch/>
        </p:blipFill>
        <p:spPr bwMode="auto">
          <a:xfrm>
            <a:off x="2599184" y="3769905"/>
            <a:ext cx="3657600" cy="2673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958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archive-2022-01-12_14-02-49\2022-01-14 10-57-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5" r="27226" b="8871"/>
          <a:stretch/>
        </p:blipFill>
        <p:spPr bwMode="auto">
          <a:xfrm>
            <a:off x="467544" y="845127"/>
            <a:ext cx="2940674" cy="4253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3\Desktop\archive-2022-01-12_14-02-49\2022-01-14 10-54-47_16423328161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6" t="22211" b="17651"/>
          <a:stretch/>
        </p:blipFill>
        <p:spPr bwMode="auto">
          <a:xfrm>
            <a:off x="3563888" y="1139909"/>
            <a:ext cx="3967305" cy="3976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23\Desktop\archive-2022-01-12_14-02-49\2022-01-14 10-54-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248" y="3429000"/>
            <a:ext cx="2274626" cy="3032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98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«Технические средства музыкального зала»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3456384" cy="4608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53" y="1081973"/>
            <a:ext cx="3711857" cy="4405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504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</TotalTime>
  <Words>17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«Технические средства музыкального зала»</vt:lpstr>
      <vt:lpstr>Презентация PowerPoint</vt:lpstr>
      <vt:lpstr>Презентация PowerPoint</vt:lpstr>
      <vt:lpstr>«Технические средства музыкального зала»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«Технические средства музыкального зала»</dc:title>
  <dc:creator>123</dc:creator>
  <cp:lastModifiedBy>123</cp:lastModifiedBy>
  <cp:revision>2</cp:revision>
  <dcterms:created xsi:type="dcterms:W3CDTF">2022-01-16T13:19:47Z</dcterms:created>
  <dcterms:modified xsi:type="dcterms:W3CDTF">2022-01-17T10:16:21Z</dcterms:modified>
</cp:coreProperties>
</file>