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61" r:id="rId4"/>
    <p:sldId id="276" r:id="rId5"/>
    <p:sldId id="263" r:id="rId6"/>
    <p:sldId id="269" r:id="rId7"/>
    <p:sldId id="268" r:id="rId8"/>
    <p:sldId id="264" r:id="rId9"/>
    <p:sldId id="272" r:id="rId10"/>
    <p:sldId id="273" r:id="rId11"/>
    <p:sldId id="262" r:id="rId12"/>
    <p:sldId id="265" r:id="rId13"/>
    <p:sldId id="270" r:id="rId14"/>
    <p:sldId id="274" r:id="rId15"/>
    <p:sldId id="277" r:id="rId16"/>
    <p:sldId id="275" r:id="rId17"/>
    <p:sldId id="278" r:id="rId18"/>
    <p:sldId id="267" r:id="rId19"/>
    <p:sldId id="279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AE3A-46CA-4E66-B7AF-040C8C07A5C0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F845-40B2-457A-B573-3741D5438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3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6CDF-23E4-4DC6-810F-319A6CBD1CF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DB76-68F7-4B1C-8AF9-7CC2D5F2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181/00118a28-13d27fd9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964488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Воспитание экологической культуры у </a:t>
            </a:r>
            <a:r>
              <a:rPr lang="ru-RU" sz="2400" b="1" smtClean="0"/>
              <a:t>детей через </a:t>
            </a:r>
            <a:r>
              <a:rPr lang="ru-RU" sz="2400" b="1" dirty="0" smtClean="0"/>
              <a:t>создание коллекции макетов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5589240"/>
            <a:ext cx="293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: </a:t>
            </a:r>
            <a:r>
              <a:rPr lang="ru-RU" dirty="0" err="1" smtClean="0"/>
              <a:t>Пасканова</a:t>
            </a:r>
            <a:r>
              <a:rPr lang="ru-RU" dirty="0" smtClean="0"/>
              <a:t> И.В.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казенное дошкольное образовательное учреждение Искитимского района Новосибирской области</a:t>
            </a:r>
          </a:p>
          <a:p>
            <a:pPr algn="ctr"/>
            <a:r>
              <a:rPr lang="ru-RU" b="1" dirty="0" smtClean="0"/>
              <a:t>детский  сад  комбинированного вида «Красная шапочка»  р.п. Линево</a:t>
            </a:r>
          </a:p>
          <a:p>
            <a:pPr algn="ctr"/>
            <a:r>
              <a:rPr lang="ru-RU" b="1" dirty="0" smtClean="0"/>
              <a:t>Адрес: 633216 р.п. Линево 4  микрорайон д. 15,  Искитимский  район, Новосибирская область, тел/ факс (8 383 4 ) 3-38-21 </a:t>
            </a:r>
            <a:r>
              <a:rPr lang="ru-RU" b="1" dirty="0" err="1" smtClean="0"/>
              <a:t>Е-mail:shapocka</a:t>
            </a:r>
            <a:r>
              <a:rPr lang="ru-RU" b="1" dirty="0" smtClean="0"/>
              <a:t>-</a:t>
            </a:r>
            <a:r>
              <a:rPr lang="en-US" b="1" dirty="0" smtClean="0"/>
              <a:t>linevo</a:t>
            </a:r>
            <a:r>
              <a:rPr lang="ru-RU" b="1" dirty="0" smtClean="0"/>
              <a:t>@</a:t>
            </a:r>
            <a:r>
              <a:rPr lang="en-US" b="1" dirty="0" smtClean="0"/>
              <a:t>mail</a:t>
            </a:r>
            <a:r>
              <a:rPr lang="ru-RU" b="1" dirty="0" smtClean="0"/>
              <a:t>.ru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Изготовление макета «Паучки на паутине»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428868"/>
            <a:ext cx="3744416" cy="41764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https://i.mycdn.me/image?id=868877843016&amp;t=3&amp;plc=WEB&amp;tkn=*Gp-0duH0ONgH6Ws7M1YgeDFngF8"/>
          <p:cNvPicPr>
            <a:picLocks noChangeAspect="1" noChangeArrowheads="1"/>
          </p:cNvPicPr>
          <p:nvPr/>
        </p:nvPicPr>
        <p:blipFill>
          <a:blip r:embed="rId4" cstate="print"/>
          <a:srcRect l="19373" b="8037"/>
          <a:stretch>
            <a:fillRect/>
          </a:stretch>
        </p:blipFill>
        <p:spPr bwMode="auto">
          <a:xfrm rot="5400000">
            <a:off x="706992" y="435960"/>
            <a:ext cx="3642308" cy="4484853"/>
          </a:xfrm>
          <a:prstGeom prst="round2DiagRect">
            <a:avLst>
              <a:gd name="adj1" fmla="val 16667"/>
              <a:gd name="adj2" fmla="val 248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latin typeface="Comic Sans MS" pitchFamily="66" charset="0"/>
              </a:rPr>
              <a:t>Работа с родителями</a:t>
            </a:r>
            <a:br>
              <a:rPr lang="ru-RU" sz="1800" b="1" dirty="0" smtClean="0">
                <a:latin typeface="Comic Sans MS" pitchFamily="66" charset="0"/>
              </a:rPr>
            </a:br>
            <a:endParaRPr lang="ru-RU" sz="1800" b="1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03648" y="2060848"/>
            <a:ext cx="41764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Формы работы с родителями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99592" y="2852936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87824" y="2996952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83968" y="2996952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20072" y="2852936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3789040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omic Sans MS" pitchFamily="66" charset="0"/>
              </a:rPr>
              <a:t>Участие в создании развивающей среды</a:t>
            </a:r>
            <a:endParaRPr lang="ru-RU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4077072"/>
            <a:ext cx="14184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Родительские собрания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4149080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фотовыставки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3429000"/>
            <a:ext cx="1490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конкурсы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860032" y="2924944"/>
            <a:ext cx="144016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796136" y="4941168"/>
            <a:ext cx="22105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012160" y="4941169"/>
            <a:ext cx="1872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Тематическая консультация – </a:t>
            </a:r>
            <a:r>
              <a:rPr lang="ru-RU" sz="1400" b="1" i="1" dirty="0" smtClean="0">
                <a:latin typeface="Comic Sans MS" pitchFamily="66" charset="0"/>
              </a:rPr>
              <a:t>(индивидуальные и  групповые)</a:t>
            </a:r>
            <a:r>
              <a:rPr lang="ru-RU" sz="1400" b="1" dirty="0" smtClean="0">
                <a:latin typeface="Comic Sans MS" pitchFamily="66" charset="0"/>
              </a:rPr>
              <a:t> </a:t>
            </a:r>
            <a:endParaRPr lang="ru-RU" sz="1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 descr="https://i.mycdn.me/image?id=874180401992&amp;t=3&amp;plc=WEB&amp;tkn=*hk7EWeMXY0qKwVSFfjpiTDeuU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456384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s://i.mycdn.me/image?id=874283109704&amp;t=3&amp;plc=WEB&amp;tkn=*0wcL3T1O07HGwWeYZuchYbeTN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4104456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9552" y="4941168"/>
            <a:ext cx="381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Макет «Дворик»</a:t>
            </a:r>
          </a:p>
          <a:p>
            <a:r>
              <a:rPr lang="ru-RU" b="1" dirty="0" smtClean="0"/>
              <a:t>Изготовила семья </a:t>
            </a:r>
            <a:r>
              <a:rPr lang="ru-RU" b="1" dirty="0" err="1" smtClean="0"/>
              <a:t>Мелика</a:t>
            </a:r>
            <a:r>
              <a:rPr lang="ru-RU" b="1" dirty="0" smtClean="0"/>
              <a:t> Погосяна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9" y="5301208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Макет «Зима в лесу»</a:t>
            </a:r>
          </a:p>
          <a:p>
            <a:r>
              <a:rPr lang="ru-RU" b="1" dirty="0" smtClean="0"/>
              <a:t>Изготовила семья Ани Свиридовой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https://i.mycdn.me/image?id=874373147208&amp;t=52&amp;plc=WEB&amp;tkn=*GEwjCdcy30Y6e8nJr0wHt6ZPI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528392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s://i.mycdn.me/image?id=874373160776&amp;t=52&amp;plc=WEB&amp;tkn=*4Pv54SUJiXFbxLT9TEMMWoQZi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908720"/>
            <a:ext cx="3672408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75656" y="5085184"/>
            <a:ext cx="665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Макет «Зимующие птицы» изготовила семья Лизы </a:t>
            </a:r>
            <a:r>
              <a:rPr lang="ru-RU" b="1" dirty="0" err="1" smtClean="0"/>
              <a:t>Краморовой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Применение макетов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57606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51845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908720"/>
            <a:ext cx="6984776" cy="513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 descr="https://apf.mail.ru/cgi-bin/readmsg/%D0%BF.jpg?id=15458032770000000615%3B0%3B1&amp;x-email=evgenii.paskanov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669674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5544616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Литература:</a:t>
            </a:r>
            <a:endParaRPr lang="ru-RU" sz="2400" b="1" dirty="0"/>
          </a:p>
        </p:txBody>
      </p:sp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43608" y="1013383"/>
            <a:ext cx="64807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Букин А. П. В дружбе с людьми и природой. - М.: Просвещение, 2007.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Виноградова О.А . Воспитание экологической культуры у детей раннего возраста через создание коллекции макетов// Дошкольная педагогика. 2017. N 10. С. 10 - 11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Чижевский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А.Е. Я познаю мир. Детская Энциклопедия: Экология. М.: Издательство АСТ-ЛТД, 2002. 543 с.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Ресурсы интернета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https://www.maam.ru/detskijsad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http://www.babylessons.ru/uroki-dlya-detej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136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u="sng" dirty="0" smtClean="0"/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макетирование способствует становлению первоначальных основ экологической культуры, накапливанию конкретных, чувственных представлений о предметах и явлениях природы, окружающих малышей , входящих в круг их жизнедеятельности.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068960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Развивать  устойчивый  интерес к объектам и явлениям окружающего мира , через работу с макетами.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Активизировать  творческие возможности творческого самовыражения;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Развивать  детскую  впечатлительность, фантазию и  инициативу;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Привлечь семьи к взаимодействию в вопросах организации игр с макетами.</a:t>
            </a:r>
          </a:p>
          <a:p>
            <a:r>
              <a:rPr lang="ru-RU" b="1" dirty="0" smtClean="0"/>
              <a:t>  </a:t>
            </a:r>
            <a:endParaRPr lang="ru-RU" sz="2400" b="1" u="sng" dirty="0" smtClean="0"/>
          </a:p>
          <a:p>
            <a:pPr algn="ctr"/>
            <a:endParaRPr lang="ru-RU" sz="1200" b="1" u="sng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2060848"/>
            <a:ext cx="305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Приглашаю к сотрудничеству</a:t>
            </a:r>
            <a:endParaRPr lang="ru-RU" dirty="0"/>
          </a:p>
        </p:txBody>
      </p:sp>
      <p:pic>
        <p:nvPicPr>
          <p:cNvPr id="2050" name="Picture 2" descr="https://bipbap.ru/wp-content/uploads/2017/10/000998-00e-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479715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приглашаю к сотрудничеству: </a:t>
            </a:r>
          </a:p>
          <a:p>
            <a:r>
              <a:rPr lang="en-US" sz="2000" dirty="0" smtClean="0"/>
              <a:t>evgenii.paskanov@mail.ru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16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https://i.mycdn.me/image?id=874180672328&amp;t=3&amp;plc=WEB&amp;tkn=*wKAg6ifneaC1QdIC42B51NH0tm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2448272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491880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«Улей»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64088" y="764704"/>
            <a:ext cx="4464496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660232" y="4869160"/>
            <a:ext cx="248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«Муравейник»</a:t>
            </a:r>
            <a:endParaRPr lang="ru-RU" dirty="0"/>
          </a:p>
        </p:txBody>
      </p:sp>
      <p:pic>
        <p:nvPicPr>
          <p:cNvPr id="9" name="Picture 4" descr="https://i.mycdn.me/image?id=868877796424&amp;t=3&amp;plc=WEB&amp;tkn=*Edls-eaFv3uzR4s71aYt-RhEKP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504564" y="1088740"/>
            <a:ext cx="403244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45811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«Паучки на паутине»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13809" y="1014009"/>
            <a:ext cx="4536504" cy="3605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64748" y="5229200"/>
            <a:ext cx="235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«Насекомые на лугу»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5229200"/>
            <a:ext cx="248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«Букашки на полянке»</a:t>
            </a:r>
          </a:p>
          <a:p>
            <a:endParaRPr lang="ru-RU" dirty="0"/>
          </a:p>
        </p:txBody>
      </p:sp>
      <p:pic>
        <p:nvPicPr>
          <p:cNvPr id="17410" name="Picture 2" descr="https://i.mycdn.me/image?id=875207621448&amp;t=3&amp;plc=WEB&amp;tkn=*KsByD4nuZZ6GvTVelkrgXfUv5x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20688"/>
            <a:ext cx="4427984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19" y="0"/>
            <a:ext cx="925252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i.mycdn.me/image?id=874282544968&amp;t=3&amp;plc=WEB&amp;tkn=*pNNaaGkY_ylQbGbqfLgCGG9jq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0042"/>
            <a:ext cx="3966266" cy="5377230"/>
          </a:xfrm>
          <a:prstGeom prst="rect">
            <a:avLst/>
          </a:prstGeom>
          <a:noFill/>
        </p:spPr>
      </p:pic>
      <p:pic>
        <p:nvPicPr>
          <p:cNvPr id="8194" name="Picture 2" descr="https://i.mycdn.me/image?id=874395716936&amp;t=3&amp;plc=WEB&amp;tkn=*SF1gBrYiST1AO64mRMN2ybHDMfs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812831" y="497911"/>
            <a:ext cx="3810600" cy="53793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6237312"/>
            <a:ext cx="291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Макет «Зимующие птицы»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187625" y="6237312"/>
            <a:ext cx="273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 </a:t>
            </a:r>
            <a:r>
              <a:rPr lang="ru-RU" sz="1600" b="1" dirty="0" smtClean="0"/>
              <a:t>Макет «Зима в лесу»</a:t>
            </a:r>
          </a:p>
        </p:txBody>
      </p:sp>
      <p:pic>
        <p:nvPicPr>
          <p:cNvPr id="7170" name="Picture 2" descr="https://i.mycdn.me/image?id=874395721544&amp;t=3&amp;plc=WEB&amp;tkn=*jJSJG1lIoV5Kp6AHAepB7TsnjI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4067595" cy="5256584"/>
          </a:xfrm>
          <a:prstGeom prst="rect">
            <a:avLst/>
          </a:prstGeom>
          <a:noFill/>
        </p:spPr>
      </p:pic>
      <p:pic>
        <p:nvPicPr>
          <p:cNvPr id="7172" name="Picture 4" descr="https://i.mycdn.me/image?id=874395746888&amp;t=3&amp;plc=WEB&amp;tkn=*2ohv3SiZDmFkTNhU_sTO0dYzTF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33782"/>
            <a:ext cx="3888432" cy="5631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6" descr="https://i.mycdn.me/image?id=874282566472&amp;t=3&amp;plc=WEB&amp;tkn=*CE1uxKgfNYAzy116gXcLowCM5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312368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7585" y="4581128"/>
            <a:ext cx="237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макет «Болото»</a:t>
            </a:r>
            <a:endParaRPr lang="ru-RU" sz="2000" b="1" dirty="0"/>
          </a:p>
        </p:txBody>
      </p:sp>
      <p:pic>
        <p:nvPicPr>
          <p:cNvPr id="14338" name="Picture 2" descr="https://i.mycdn.me/image?id=875207620680&amp;t=3&amp;plc=WEB&amp;tkn=*Z8sUFgkg933ue3UBv-vr5NkXEw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4392488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84168" y="5733256"/>
            <a:ext cx="208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макет «Аквариум»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s://i.mycdn.me/image?id=874180381512&amp;t=3&amp;plc=WEB&amp;tkn=*vveocmI70j0qgogM5dZEHhbe9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93821"/>
            <a:ext cx="4176464" cy="51714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6453336"/>
            <a:ext cx="159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«Дворик»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14847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122" name="Picture 2" descr="https://i.mycdn.me/image?id=874395735624&amp;t=3&amp;plc=WEB&amp;tkn=*-wcJt9M4FK24KQSwrJGV-X6Yj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5" y="976950"/>
            <a:ext cx="3600401" cy="5260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Изготовление макетов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384376" cy="3800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s://i.mycdn.me/image?id=868785412424&amp;t=3&amp;plc=WEB&amp;tkn=*UYGbFSco9R04vZWD-s871P9Xm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706" y="1700808"/>
            <a:ext cx="3813757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87824" y="602128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Макет «Улей»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303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Тема Office</vt:lpstr>
      <vt:lpstr>Воспитание экологической культуры у детей через создание коллекции макетов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Изготовление макетов</vt:lpstr>
      <vt:lpstr>Изготовление макета «Паучки на паутине»</vt:lpstr>
      <vt:lpstr>Работа с родителями </vt:lpstr>
      <vt:lpstr>Презентация PowerPoint</vt:lpstr>
      <vt:lpstr>Презентация PowerPoint</vt:lpstr>
      <vt:lpstr>Применение макетов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Гараж</dc:creator>
  <cp:lastModifiedBy>Admin</cp:lastModifiedBy>
  <cp:revision>106</cp:revision>
  <dcterms:created xsi:type="dcterms:W3CDTF">2018-12-18T13:04:41Z</dcterms:created>
  <dcterms:modified xsi:type="dcterms:W3CDTF">2024-10-26T12:34:30Z</dcterms:modified>
</cp:coreProperties>
</file>