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года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несформированно</c:v>
                </c:pt>
                <c:pt idx="1">
                  <c:v>частично сформированно</c:v>
                </c:pt>
                <c:pt idx="2">
                  <c:v>сформированно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30</c:v>
                </c:pt>
                <c:pt idx="2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несформированно</c:v>
                </c:pt>
                <c:pt idx="1">
                  <c:v>частично сформированно</c:v>
                </c:pt>
                <c:pt idx="2">
                  <c:v>сформированно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25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несформированно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сформированно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</c:v>
                </c:pt>
                <c:pt idx="1">
                  <c:v>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сформированно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542592"/>
        <c:axId val="148644224"/>
      </c:barChart>
      <c:catAx>
        <c:axId val="148542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8644224"/>
        <c:crosses val="autoZero"/>
        <c:auto val="1"/>
        <c:lblAlgn val="ctr"/>
        <c:lblOffset val="100"/>
        <c:noMultiLvlLbl val="0"/>
      </c:catAx>
      <c:valAx>
        <c:axId val="148644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542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несформированно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сформированно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45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сформированно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25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545920"/>
        <c:axId val="64760832"/>
      </c:barChart>
      <c:catAx>
        <c:axId val="64545920"/>
        <c:scaling>
          <c:orientation val="minMax"/>
        </c:scaling>
        <c:delete val="0"/>
        <c:axPos val="b"/>
        <c:majorTickMark val="out"/>
        <c:minorTickMark val="none"/>
        <c:tickLblPos val="nextTo"/>
        <c:crossAx val="64760832"/>
        <c:crosses val="autoZero"/>
        <c:auto val="1"/>
        <c:lblAlgn val="ctr"/>
        <c:lblOffset val="100"/>
        <c:noMultiLvlLbl val="0"/>
      </c:catAx>
      <c:valAx>
        <c:axId val="6476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545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BE7D07-51CB-45B5-947E-F6A1334BAC0A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A61762-B1D8-4D2D-8E4D-50173F316B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920880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мониторинга достижения детьми</a:t>
            </a:r>
          </a:p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ланируемых результатов  в трудовом воспитании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1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своей работе за основу использовала систему мониторинга достижения детьми планируемых результатов освоения образовательной области «Труд» авторов М.В.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Крулехт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А.А.Крулехт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Мониторинговые задания направлены на изучение успешности усвоения детьми предметного мира, представления о труде взрослых, его роли в обществе, на изучение степени выраженности у ребенка позиции субъекта детского труда, самостоятельно оценивая и контролируя результаты своего труда, а так же данная методика позволяет определить, насколько дети овладели простейшими процессами хозяйственно-бытового труда.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Раздел «Предметный мир»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Младший возраст 2018-2019 учебный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33895037"/>
              </p:ext>
            </p:extLst>
          </p:nvPr>
        </p:nvGraphicFramePr>
        <p:xfrm>
          <a:off x="4139952" y="3933056"/>
          <a:ext cx="3867150" cy="18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88600628"/>
              </p:ext>
            </p:extLst>
          </p:nvPr>
        </p:nvGraphicFramePr>
        <p:xfrm>
          <a:off x="-14567" y="1340768"/>
          <a:ext cx="3705225" cy="204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77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Раздел «Труд взрослых»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Средний дошкольный возраст 2019-2020 учебный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24090647"/>
              </p:ext>
            </p:extLst>
          </p:nvPr>
        </p:nvGraphicFramePr>
        <p:xfrm>
          <a:off x="1187624" y="1556792"/>
          <a:ext cx="705678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7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Раздел «Я сам»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Старший дошкольный возраст 2020-2021 учебный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59340973"/>
              </p:ext>
            </p:extLst>
          </p:nvPr>
        </p:nvGraphicFramePr>
        <p:xfrm>
          <a:off x="1331640" y="1484784"/>
          <a:ext cx="741682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17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350553"/>
              </p:ext>
            </p:extLst>
          </p:nvPr>
        </p:nvGraphicFramePr>
        <p:xfrm>
          <a:off x="457200" y="1628799"/>
          <a:ext cx="8435279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359"/>
                <a:gridCol w="4019808"/>
                <a:gridCol w="615359"/>
                <a:gridCol w="615359"/>
                <a:gridCol w="688230"/>
                <a:gridCol w="688230"/>
                <a:gridCol w="615359"/>
                <a:gridCol w="577575"/>
              </a:tblGrid>
              <a:tr h="25771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Социально - нормативная возрастная характеристика возможного достижения ребенка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Октябрь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Апрель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Часто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Никогда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Часто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Никогда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257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путает сходные предметы ближайшего окружения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773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правильно называет предметы ближайшего окружения, знает их назначение, с помощью взрослого выделяет части предметов и их назначение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515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Адекватно проявляет свои чувства, в том числе чувство веры в себя, старается разрешать конфликты.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515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устанавливает связи между назначением предмета, его строением и материалом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773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Умеет пользоваться предметами в соответствии с их назначением и свойствами. 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515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может соблюдать правила безопасного поведения и личной гигиены.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773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с помощью вопросов взрослого может объяснить, почему предмет таков. Поведение ребенка характеризуется бережным отношением к предметам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3026" y="107722"/>
            <a:ext cx="8357445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индивидуального развития  ребенка младшего дошкольного возраста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Индивидуальная карта развития ребенка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Фамилия,имя___________________________________________________________________________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рождения__________________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поступления в детский сад_____________________________________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Целевые ориентиры - группа младшего возраста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"Социально - коммуникативное развитие"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087045"/>
              </p:ext>
            </p:extLst>
          </p:nvPr>
        </p:nvGraphicFramePr>
        <p:xfrm>
          <a:off x="179510" y="1445745"/>
          <a:ext cx="8712973" cy="4791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617"/>
                <a:gridCol w="4152141"/>
                <a:gridCol w="635617"/>
                <a:gridCol w="635617"/>
                <a:gridCol w="710888"/>
                <a:gridCol w="710888"/>
                <a:gridCol w="635617"/>
                <a:gridCol w="596588"/>
              </a:tblGrid>
              <a:tr h="20405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Социально - нормативная возрастная характеристика возможного достижения ребенка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Октябрь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Апрель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Часто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Никогда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Часто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Никогда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</a:tr>
              <a:tr h="588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часто ошибается в названии предметов близких видов. Затрудняется в ответах на вопрос, из чего сделали предмет.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</a:tr>
              <a:tr h="588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правильно называет предметы близких видов, устанавливает связи между назначением и строением предметов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</a:tr>
              <a:tr h="408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Адекватно проявляет свои чувства, в том числе чувство веры в себя, старается разрешать конфликты.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</a:tr>
              <a:tr h="786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умеет подчиняться правилам и социальным нормам. Самостоятельно составляет достаточно полный описательный рассказ о предмете, его назначении и особенностях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</a:tr>
              <a:tr h="786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Группируя предметы, затрудняется в обосновании существенных признаков. Описательный рассказ составляет с помощью взрослого. </a:t>
                      </a:r>
                      <a:endParaRPr lang="ru-RU" sz="9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</a:tr>
              <a:tr h="408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может соблюдать правила безопасного поведения и личной гигиены.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</a:tr>
              <a:tr h="612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владеет видовыми и простейшими родовыми понятиями, имеющими 1-2 существенных признака, легко справляется с заданиями на группировку данных понятий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96" marR="5879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3876" y="-72147"/>
            <a:ext cx="7880532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индивидуального развития  ребенка среднего  дошкольного возраста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Индивидуальная карта развития ребенка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Фамилия,имя___________________________________________________________________________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рождения__________________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поступления в детский сад_____________________________________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Целевые ориентиры - группа среднего возраста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"Социально - коммуникативное развитие"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140681"/>
              </p:ext>
            </p:extLst>
          </p:nvPr>
        </p:nvGraphicFramePr>
        <p:xfrm>
          <a:off x="457200" y="1731645"/>
          <a:ext cx="8229600" cy="4577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355"/>
                <a:gridCol w="3921791"/>
                <a:gridCol w="600355"/>
                <a:gridCol w="600355"/>
                <a:gridCol w="671449"/>
                <a:gridCol w="671449"/>
                <a:gridCol w="600355"/>
                <a:gridCol w="563491"/>
              </a:tblGrid>
              <a:tr h="22978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Социально - нормативная возрастная характеристика возможного достижения ребенка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Октябрь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Апрель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Часто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Никогда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Часто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Никогда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459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Существенные родовые особенности предметов ребенок вычисляет только с помощью взрослого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685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способен договариваться, учитывать интересы и чувства других, сопереживать неудачам и сорадоваться успехам других.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459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Составление описательного рассказа требует помощи для отражения в рассказе особенностей предмета.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454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умеет подчиняться правилам и социальным нормам.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685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доказывает правильность обобщений, самостоятельно группируя предметы по разным признакам.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459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Ребенок может соблюдать правила безопасного поведения и личной гигиены.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  <a:tr h="685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Самостоятельно составляет полный описательный рассказ о предмете, речь выразительна, богата эпитетами, сравнениями.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6" marR="5687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00055"/>
            <a:ext cx="8424936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Карты индивидуального развития  ребенка старшего дошкольного возраста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Индивидуальная карта развития ребенка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Фамилия,имя___________________________________________________________________________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рождения__________________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поступления в детский сад_____________________________________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Целевые ориентиры - группа старшего возраста (5-6 лет)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"Социально - коммуникативное развитие"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ЛЕНА\0015-015-Spasibo-za-vnimani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813"/>
            <a:ext cx="8818338" cy="61205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6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608</Words>
  <Application>Microsoft Office PowerPoint</Application>
  <PresentationFormat>Экран (4:3)</PresentationFormat>
  <Paragraphs>232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2022-10-09T07:13:06Z</dcterms:created>
  <dcterms:modified xsi:type="dcterms:W3CDTF">2022-10-09T12:34:28Z</dcterms:modified>
</cp:coreProperties>
</file>