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9" r:id="rId3"/>
    <p:sldId id="258" r:id="rId4"/>
    <p:sldId id="260" r:id="rId5"/>
    <p:sldId id="281" r:id="rId6"/>
    <p:sldId id="282" r:id="rId7"/>
    <p:sldId id="283" r:id="rId8"/>
    <p:sldId id="284" r:id="rId9"/>
    <p:sldId id="285" r:id="rId10"/>
    <p:sldId id="262" r:id="rId11"/>
    <p:sldId id="288" r:id="rId12"/>
    <p:sldId id="287" r:id="rId13"/>
    <p:sldId id="264" r:id="rId14"/>
    <p:sldId id="263" r:id="rId15"/>
    <p:sldId id="28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FF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34ECE70-019C-42E1-82F1-0C82F5EF884A}" type="datetimeFigureOut">
              <a:rPr lang="ru-RU"/>
              <a:pPr>
                <a:defRPr/>
              </a:pPr>
              <a:t>17.07.2021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BFF0C2B-A9C2-4B2B-B9DA-676E8C49B3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6F924F-E504-4ACE-8216-E82CDDAE71B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FF0C2B-A9C2-4B2B-B9DA-676E8C49B34C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B2519B-752B-44C0-BA23-B8A586E4714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B2519B-752B-44C0-BA23-B8A586E4714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B2519B-752B-44C0-BA23-B8A586E4714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96AC0-6C3F-4EFB-837C-345170BD634D}" type="datetimeFigureOut">
              <a:rPr lang="ru-RU"/>
              <a:pPr>
                <a:defRPr/>
              </a:pPr>
              <a:t>17.07.2021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695B9-5CA9-4928-920C-9A2B0CEB74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1B4DC-C930-47DD-A6ED-6185648D65D2}" type="datetimeFigureOut">
              <a:rPr lang="ru-RU"/>
              <a:pPr>
                <a:defRPr/>
              </a:pPr>
              <a:t>17.07.2021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2FFC2-FDB7-425D-BA97-60248A0418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226A1-B797-49F4-8B6A-C7A969274A36}" type="datetimeFigureOut">
              <a:rPr lang="ru-RU"/>
              <a:pPr>
                <a:defRPr/>
              </a:pPr>
              <a:t>17.07.2021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73A07-3B50-4E33-B57D-2D10A6B3D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064E1-0C04-46B1-B36F-4737FD7B06B9}" type="datetimeFigureOut">
              <a:rPr lang="ru-RU"/>
              <a:pPr>
                <a:defRPr/>
              </a:pPr>
              <a:t>17.07.2021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7DB4C-DB89-43C5-87D6-CBAF519460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B4624-2040-4D81-9D26-9E716FF3C549}" type="datetimeFigureOut">
              <a:rPr lang="ru-RU"/>
              <a:pPr>
                <a:defRPr/>
              </a:pPr>
              <a:t>17.07.2021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2E352-1D10-4186-A69E-69484AF66E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9B931-229B-4732-9EE3-47032B702E46}" type="datetimeFigureOut">
              <a:rPr lang="ru-RU"/>
              <a:pPr>
                <a:defRPr/>
              </a:pPr>
              <a:t>17.07.2021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70A78-41D4-4EE2-A00E-FD58B4A916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D667B-C569-49C2-BDEF-3A952556426D}" type="datetimeFigureOut">
              <a:rPr lang="ru-RU"/>
              <a:pPr>
                <a:defRPr/>
              </a:pPr>
              <a:t>17.07.2021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E601A-4D26-4180-BD19-807330D411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92ED1-0494-407A-9D84-57ADAFF4E966}" type="datetimeFigureOut">
              <a:rPr lang="ru-RU"/>
              <a:pPr>
                <a:defRPr/>
              </a:pPr>
              <a:t>17.07.2021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7C5FB-3818-4C63-9702-588989E033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ED35D-96C4-4C50-B460-24E264CD0E6C}" type="datetimeFigureOut">
              <a:rPr lang="ru-RU"/>
              <a:pPr>
                <a:defRPr/>
              </a:pPr>
              <a:t>17.07.2021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C6995-5A29-4595-B51A-ADC868174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384A7-58A8-4DEB-89B0-95DE86F8FAC4}" type="datetimeFigureOut">
              <a:rPr lang="ru-RU"/>
              <a:pPr>
                <a:defRPr/>
              </a:pPr>
              <a:t>17.07.2021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4209A-170C-4D08-9922-F76E13274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EF903-E9AE-4511-809A-6FB95F5B2A6F}" type="datetimeFigureOut">
              <a:rPr lang="ru-RU"/>
              <a:pPr>
                <a:defRPr/>
              </a:pPr>
              <a:t>17.07.2021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CE240-0810-4AA5-86E6-233C9D68A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12D4DC-5ECE-4195-928B-6B507ED42A04}" type="datetimeFigureOut">
              <a:rPr lang="ru-RU"/>
              <a:pPr>
                <a:defRPr/>
              </a:pPr>
              <a:t>17.07.2021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2E3819-B3BD-495F-BF41-8FB3E96B08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4643438" y="2130425"/>
            <a:ext cx="3814762" cy="793750"/>
          </a:xfrm>
        </p:spPr>
        <p:txBody>
          <a:bodyPr/>
          <a:lstStyle/>
          <a:p>
            <a:endParaRPr lang="ru-RU" sz="2800" b="1" i="1" smtClean="0">
              <a:solidFill>
                <a:srgbClr val="C00000"/>
              </a:solidFill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72225" y="4437063"/>
            <a:ext cx="2439988" cy="1201737"/>
          </a:xfrm>
        </p:spPr>
        <p:txBody>
          <a:bodyPr/>
          <a:lstStyle/>
          <a:p>
            <a:endParaRPr lang="ru-RU" sz="1600" b="1" i="1" smtClean="0">
              <a:solidFill>
                <a:srgbClr val="C00000"/>
              </a:solidFill>
            </a:endParaRPr>
          </a:p>
        </p:txBody>
      </p:sp>
      <p:pic>
        <p:nvPicPr>
          <p:cNvPr id="14339" name="Рисунок 4" descr="Программа васильевой для детского сада - Электронные учебн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684213" y="0"/>
            <a:ext cx="80645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Муниципальное казенное дошкольное образовательное учреждение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Искитимского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Новосибирской   области   детский  сад комбинированного вида «Красная шапочка»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р.п. Линево</a:t>
            </a:r>
            <a:endParaRPr lang="ru-RU" sz="1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1187450" y="1268413"/>
            <a:ext cx="67691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 i="1" dirty="0">
              <a:solidFill>
                <a:srgbClr val="C00000"/>
              </a:solidFill>
              <a:latin typeface="Calibri" pitchFamily="34" charset="0"/>
            </a:endParaRPr>
          </a:p>
          <a:p>
            <a:endParaRPr lang="ru-RU" b="1" i="1" dirty="0">
              <a:solidFill>
                <a:srgbClr val="C00000"/>
              </a:solidFill>
              <a:latin typeface="Calibri" pitchFamily="34" charset="0"/>
            </a:endParaRPr>
          </a:p>
          <a:p>
            <a:endParaRPr lang="ru-RU" b="1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1785926"/>
            <a:ext cx="803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   </a:t>
            </a:r>
            <a:r>
              <a:rPr lang="ru-RU" sz="3600" dirty="0" smtClean="0">
                <a:solidFill>
                  <a:srgbClr val="7030A0"/>
                </a:solidFill>
              </a:rPr>
              <a:t>«Личностно-ориентированный подход в работе учителя-логопеда»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868" y="4714884"/>
            <a:ext cx="3770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Учитель-логопед: Острая Л.С.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0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1" name="Рисунок 3" descr="Слайд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1116013" y="404813"/>
            <a:ext cx="72009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    Выставки книг, поделок</a:t>
            </a:r>
            <a:endParaRPr lang="ru-RU" sz="3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22535" name="TextBox 7"/>
          <p:cNvSpPr txBox="1">
            <a:spLocks noChangeArrowheads="1"/>
          </p:cNvSpPr>
          <p:nvPr/>
        </p:nvSpPr>
        <p:spPr bwMode="auto">
          <a:xfrm>
            <a:off x="4357686" y="4714884"/>
            <a:ext cx="388937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Calibri" pitchFamily="34" charset="0"/>
              </a:rPr>
              <a:t>Что за чудо эти книжки!</a:t>
            </a:r>
          </a:p>
          <a:p>
            <a:r>
              <a:rPr lang="ru-RU" sz="2000" b="1" i="1" dirty="0" smtClean="0">
                <a:solidFill>
                  <a:srgbClr val="C00000"/>
                </a:solidFill>
                <a:latin typeface="Calibri" pitchFamily="34" charset="0"/>
              </a:rPr>
              <a:t>Очень любят их детишки!</a:t>
            </a:r>
          </a:p>
          <a:p>
            <a:r>
              <a:rPr lang="ru-RU" sz="2000" b="1" i="1" dirty="0" smtClean="0">
                <a:solidFill>
                  <a:srgbClr val="C00000"/>
                </a:solidFill>
                <a:latin typeface="Calibri" pitchFamily="34" charset="0"/>
              </a:rPr>
              <a:t>Регулярно все читают,</a:t>
            </a:r>
          </a:p>
          <a:p>
            <a:r>
              <a:rPr lang="ru-RU" sz="2000" b="1" i="1" dirty="0" smtClean="0">
                <a:solidFill>
                  <a:srgbClr val="C00000"/>
                </a:solidFill>
                <a:latin typeface="Calibri" pitchFamily="34" charset="0"/>
              </a:rPr>
              <a:t>Много знаний получают!</a:t>
            </a:r>
          </a:p>
          <a:p>
            <a:endParaRPr lang="ru-RU" sz="2000" b="1" i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9" name="Picture 2" descr="C:\Users\Администратор\Desktop\группа 2017\P10500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00108"/>
            <a:ext cx="4143404" cy="3107552"/>
          </a:xfrm>
          <a:prstGeom prst="rect">
            <a:avLst/>
          </a:prstGeom>
          <a:noFill/>
        </p:spPr>
      </p:pic>
      <p:pic>
        <p:nvPicPr>
          <p:cNvPr id="10" name="Picture 3" descr="C:\Users\Администратор\Desktop\группа 2017\P10500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1071546"/>
            <a:ext cx="4095778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0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1" name="Рисунок 3" descr="Слайд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1116013" y="404813"/>
            <a:ext cx="72009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                  «Моя мечта»</a:t>
            </a:r>
            <a:endParaRPr lang="ru-RU" sz="3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pic>
        <p:nvPicPr>
          <p:cNvPr id="4098" name="Picture 2" descr="C:\Users\Администратор\Desktop\группа 2017\P10500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57299"/>
            <a:ext cx="4572000" cy="3429000"/>
          </a:xfrm>
          <a:prstGeom prst="rect">
            <a:avLst/>
          </a:prstGeom>
          <a:noFill/>
        </p:spPr>
      </p:pic>
      <p:pic>
        <p:nvPicPr>
          <p:cNvPr id="4099" name="Picture 3" descr="C:\Users\Администратор\Desktop\группа 2017\P10500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76748" y="3357562"/>
            <a:ext cx="4667251" cy="350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0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1" name="Рисунок 3" descr="Слайд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1116013" y="404813"/>
            <a:ext cx="72009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Способы выполнения задания</a:t>
            </a:r>
            <a:endParaRPr lang="ru-RU" sz="3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pic>
        <p:nvPicPr>
          <p:cNvPr id="5122" name="Picture 2" descr="C:\Users\Администратор\Desktop\группа 2017\P10408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928670"/>
            <a:ext cx="3786182" cy="2839637"/>
          </a:xfrm>
          <a:prstGeom prst="rect">
            <a:avLst/>
          </a:prstGeom>
          <a:noFill/>
        </p:spPr>
      </p:pic>
      <p:pic>
        <p:nvPicPr>
          <p:cNvPr id="5123" name="Picture 3" descr="C:\Users\Администратор\Desktop\группа 2017\P10406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928670"/>
            <a:ext cx="3786182" cy="2839637"/>
          </a:xfrm>
          <a:prstGeom prst="rect">
            <a:avLst/>
          </a:prstGeom>
          <a:noFill/>
        </p:spPr>
      </p:pic>
      <p:pic>
        <p:nvPicPr>
          <p:cNvPr id="5124" name="Picture 4" descr="C:\Users\Администратор\Desktop\группа 2017\P104067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3786190"/>
            <a:ext cx="3857620" cy="2893215"/>
          </a:xfrm>
          <a:prstGeom prst="rect">
            <a:avLst/>
          </a:prstGeom>
          <a:noFill/>
        </p:spPr>
      </p:pic>
      <p:pic>
        <p:nvPicPr>
          <p:cNvPr id="5125" name="Picture 5" descr="C:\Users\Администратор\Desktop\группа 2017\P105008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3786190"/>
            <a:ext cx="3809995" cy="2928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9" name="Рисунок 3" descr="Слайд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Администратор\Desktop\группа 2017\P10408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5859"/>
            <a:ext cx="3762369" cy="2821777"/>
          </a:xfrm>
          <a:prstGeom prst="rect">
            <a:avLst/>
          </a:prstGeom>
          <a:noFill/>
        </p:spPr>
      </p:pic>
      <p:pic>
        <p:nvPicPr>
          <p:cNvPr id="6147" name="Picture 3" descr="C:\Users\Администратор\Desktop\группа 2017\P10408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357297"/>
            <a:ext cx="3667150" cy="2750363"/>
          </a:xfrm>
          <a:prstGeom prst="rect">
            <a:avLst/>
          </a:prstGeom>
          <a:noFill/>
        </p:spPr>
      </p:pic>
      <p:pic>
        <p:nvPicPr>
          <p:cNvPr id="6148" name="Picture 4" descr="C:\Users\Администратор\Desktop\группа 2017\P10408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4232652"/>
            <a:ext cx="3500462" cy="262534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-214346" y="214290"/>
            <a:ext cx="10224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         Использование театрализованной </a:t>
            </a:r>
          </a:p>
          <a:p>
            <a:r>
              <a:rPr lang="ru-RU" sz="3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                         деятельности</a:t>
            </a:r>
            <a:endParaRPr lang="ru-RU" sz="3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3" name="Рисунок 3" descr="Слайд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Администратор\Desktop\группа 2017\P1050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4071942"/>
            <a:ext cx="3500430" cy="262532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928662" y="0"/>
            <a:ext cx="57362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Индивидуальные тетради </a:t>
            </a:r>
          </a:p>
          <a:p>
            <a:r>
              <a:rPr lang="ru-RU" sz="3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      и экран достижений</a:t>
            </a:r>
            <a:endParaRPr lang="ru-RU" sz="3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DCIM\105_PANA\P10500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064" y="1142984"/>
            <a:ext cx="4000528" cy="3000396"/>
          </a:xfrm>
          <a:prstGeom prst="rect">
            <a:avLst/>
          </a:prstGeom>
          <a:noFill/>
        </p:spPr>
      </p:pic>
      <p:pic>
        <p:nvPicPr>
          <p:cNvPr id="1027" name="Picture 3" descr="G:\DCIM\105_PANA\P10501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1142984"/>
            <a:ext cx="4000527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Рисунок 1" descr="Программа васильевой для детского сада - Электронные учебн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Прямоугольник 2"/>
          <p:cNvSpPr>
            <a:spLocks noChangeArrowheads="1"/>
          </p:cNvSpPr>
          <p:nvPr/>
        </p:nvSpPr>
        <p:spPr bwMode="auto">
          <a:xfrm>
            <a:off x="971550" y="836613"/>
            <a:ext cx="7345363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 i="1" dirty="0">
              <a:solidFill>
                <a:srgbClr val="C00000"/>
              </a:solidFill>
              <a:latin typeface="Calibri" pitchFamily="34" charset="0"/>
            </a:endParaRPr>
          </a:p>
          <a:p>
            <a:endParaRPr lang="ru-RU" sz="1600" b="1" i="1" dirty="0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r>
              <a:rPr lang="ru-RU" sz="2000" b="1" i="1" dirty="0">
                <a:solidFill>
                  <a:srgbClr val="C00000"/>
                </a:solidFill>
                <a:latin typeface="Calibri" pitchFamily="34" charset="0"/>
              </a:rPr>
              <a:t>Группу всю мы показали</a:t>
            </a:r>
          </a:p>
          <a:p>
            <a:pPr algn="ctr"/>
            <a:r>
              <a:rPr lang="ru-RU" sz="2000" b="1" i="1" dirty="0">
                <a:solidFill>
                  <a:srgbClr val="C00000"/>
                </a:solidFill>
                <a:latin typeface="Calibri" pitchFamily="34" charset="0"/>
              </a:rPr>
              <a:t>О себе все рассказали.</a:t>
            </a:r>
          </a:p>
          <a:p>
            <a:pPr algn="ctr"/>
            <a:r>
              <a:rPr lang="ru-RU" sz="2000" b="1" i="1" dirty="0">
                <a:solidFill>
                  <a:srgbClr val="C00000"/>
                </a:solidFill>
                <a:latin typeface="Calibri" pitchFamily="34" charset="0"/>
              </a:rPr>
              <a:t>Вас в гости снова будем ждать. </a:t>
            </a:r>
          </a:p>
          <a:p>
            <a:pPr algn="ctr"/>
            <a:r>
              <a:rPr lang="ru-RU" sz="2000" b="1" i="1" dirty="0">
                <a:solidFill>
                  <a:srgbClr val="C00000"/>
                </a:solidFill>
                <a:latin typeface="Calibri" pitchFamily="34" charset="0"/>
              </a:rPr>
              <a:t>Нам есть еще что показать!</a:t>
            </a:r>
          </a:p>
          <a:p>
            <a:pPr algn="ctr"/>
            <a:endParaRPr lang="ru-RU" sz="1600" b="1" i="1" dirty="0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r>
              <a:rPr lang="ru-RU" sz="3200" b="1" i="1" dirty="0">
                <a:solidFill>
                  <a:srgbClr val="C00000"/>
                </a:solidFill>
                <a:latin typeface="Calibri" pitchFamily="34" charset="0"/>
              </a:rPr>
              <a:t>Спасибо за внимание!</a:t>
            </a:r>
          </a:p>
          <a:p>
            <a:pPr algn="ctr"/>
            <a:endParaRPr lang="ru-RU" sz="2400" b="1" i="1" dirty="0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2" name="Содержимое 3" descr="Программа васильевой для детского сада - Электронные учебники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3" descr="C:\Users\Администратор\Desktop\группа 2017\P10500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1428736"/>
            <a:ext cx="2839643" cy="3786190"/>
          </a:xfrm>
          <a:prstGeom prst="rect">
            <a:avLst/>
          </a:prstGeom>
          <a:noFill/>
        </p:spPr>
      </p:pic>
      <p:pic>
        <p:nvPicPr>
          <p:cNvPr id="6" name="Picture 2" descr="C:\Users\Администратор\Desktop\группа 2017\P10500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1428736"/>
            <a:ext cx="2839643" cy="378619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14546" y="642918"/>
            <a:ext cx="45561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«Домик настроения»</a:t>
            </a:r>
            <a:endParaRPr lang="ru-RU" sz="3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0" name="Содержимое 3" descr="Программа васильевой для детского сада - Электронные учебники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7411" name="Содержимое 3" descr="Программа васильевой для детского сада - Электронные учебники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1619250" y="1484313"/>
            <a:ext cx="61928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C00CC"/>
                </a:solidFill>
              </a:rPr>
              <a:t> </a:t>
            </a:r>
            <a:endParaRPr lang="ru-RU" b="1" dirty="0">
              <a:solidFill>
                <a:srgbClr val="CC00CC"/>
              </a:solidFill>
            </a:endParaRPr>
          </a:p>
          <a:p>
            <a:pPr algn="ctr"/>
            <a:endParaRPr lang="ru-RU" b="1" dirty="0">
              <a:solidFill>
                <a:srgbClr val="CC00CC"/>
              </a:solidFill>
            </a:endParaRPr>
          </a:p>
        </p:txBody>
      </p:sp>
      <p:pic>
        <p:nvPicPr>
          <p:cNvPr id="1026" name="Picture 2" descr="C:\Users\Администратор\Desktop\группа 2017\P10500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1500174"/>
            <a:ext cx="3033273" cy="3786213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группа 2017\P10500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1500174"/>
            <a:ext cx="2839661" cy="37862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785918" y="785794"/>
            <a:ext cx="460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3600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Я учу звук»</a:t>
            </a:r>
            <a:endParaRPr lang="ru-RU" sz="3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8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9" name="Рисунок 6" descr="Программа васильевой для детского сада - Электронные учебн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Администратор\Desktop\группа 2017\P10500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7" y="1321554"/>
            <a:ext cx="5143536" cy="385765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643174" y="571480"/>
            <a:ext cx="3692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«Чудо – носочки»</a:t>
            </a:r>
            <a:endParaRPr lang="ru-RU" sz="3600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2" name="Содержимое 3" descr="Программа васильевой для детского сада - Электронные учебники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098" name="Picture 2" descr="C:\Users\Администратор\Desktop\группа 2017\P10500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29" y="1714488"/>
            <a:ext cx="6000793" cy="450059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43042" y="428604"/>
            <a:ext cx="62355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«Информационные буклеты </a:t>
            </a:r>
          </a:p>
          <a:p>
            <a:r>
              <a:rPr lang="ru-RU" sz="3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для родителей»</a:t>
            </a:r>
            <a:endParaRPr lang="ru-RU" sz="3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2" name="Содержимое 3" descr="Программа васильевой для детского сада - Электронные учебники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2071670" y="928670"/>
            <a:ext cx="4841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«Шкатулка вопросов»</a:t>
            </a:r>
            <a:endParaRPr lang="ru-RU" sz="3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Администратор\Desktop\группа 2017\P10500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7" y="1714488"/>
            <a:ext cx="4572031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2" name="Содержимое 3" descr="Программа васильевой для детского сада - Электронные учебники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643042" y="928670"/>
            <a:ext cx="6529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«СМС – почта для родителей»</a:t>
            </a:r>
            <a:endParaRPr lang="ru-RU" sz="3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Администратор\Desktop\группа 2017\P10500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625190"/>
            <a:ext cx="4643470" cy="3482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2" name="Содержимое 3" descr="Программа васильевой для детского сада - Электронные учебники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643042" y="214290"/>
            <a:ext cx="4616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  «Мини </a:t>
            </a:r>
            <a:r>
              <a:rPr lang="ru-RU" sz="3600" b="1" dirty="0" err="1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3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Администратор\Desktop\группа 2017\P10500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000108"/>
            <a:ext cx="4000528" cy="3000396"/>
          </a:xfrm>
          <a:prstGeom prst="rect">
            <a:avLst/>
          </a:prstGeom>
          <a:noFill/>
        </p:spPr>
      </p:pic>
      <p:pic>
        <p:nvPicPr>
          <p:cNvPr id="7171" name="Picture 3" descr="C:\Users\Администратор\Desktop\группа 2017\P10500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357562"/>
            <a:ext cx="3143272" cy="2357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2" name="Содержимое 3" descr="Программа васильевой для детского сада - Электронные учебники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857356" y="357166"/>
            <a:ext cx="4607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        «Дерево успеха»</a:t>
            </a:r>
            <a:endParaRPr lang="ru-RU" sz="3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истратор\Desktop\группа 2017\P10500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214422"/>
            <a:ext cx="4143404" cy="3107553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группа 2017\P10500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000108"/>
            <a:ext cx="3571868" cy="2678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153</Words>
  <Application>Microsoft Office PowerPoint</Application>
  <PresentationFormat>Экран (4:3)</PresentationFormat>
  <Paragraphs>45</Paragraphs>
  <Slides>15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«Предметно-развивающая среда в старшей логопедической группе № 10»</dc:title>
  <dc:creator>пк</dc:creator>
  <cp:lastModifiedBy>Администратор</cp:lastModifiedBy>
  <cp:revision>47</cp:revision>
  <dcterms:created xsi:type="dcterms:W3CDTF">2015-11-14T00:43:05Z</dcterms:created>
  <dcterms:modified xsi:type="dcterms:W3CDTF">2021-07-17T10:47:39Z</dcterms:modified>
</cp:coreProperties>
</file>