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4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8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40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9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28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9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4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2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2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0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D48069-A264-4DDA-B77A-B23BCC1119F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F415B-BD42-4AE8-9038-193A2BD10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90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56323"/>
          <a:stretch/>
        </p:blipFill>
        <p:spPr>
          <a:xfrm>
            <a:off x="884803" y="1319350"/>
            <a:ext cx="10478938" cy="323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713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7"/>
          <a:stretch/>
        </p:blipFill>
        <p:spPr>
          <a:xfrm>
            <a:off x="71836" y="343212"/>
            <a:ext cx="5897860" cy="518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85761" y="3879669"/>
            <a:ext cx="46700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Томаса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28" y="2338563"/>
            <a:ext cx="5755798" cy="4316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160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9337" y="3801293"/>
            <a:ext cx="36314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Сейчас </a:t>
            </a:r>
            <a:r>
              <a:rPr lang="ru-RU" dirty="0"/>
              <a:t>мы тебя </a:t>
            </a:r>
            <a:r>
              <a:rPr lang="ru-RU" dirty="0" smtClean="0"/>
              <a:t>покормим.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14" y="200674"/>
            <a:ext cx="4565489" cy="6087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6" y="670950"/>
            <a:ext cx="6862355" cy="5146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034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4" y="3540034"/>
            <a:ext cx="819041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Жориком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1" y="96865"/>
            <a:ext cx="5347962" cy="5955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46" y="687278"/>
            <a:ext cx="6365966" cy="477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618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617" y="143691"/>
            <a:ext cx="4859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Любимый кот. </a:t>
            </a:r>
            <a:r>
              <a:rPr lang="ru-RU" dirty="0" smtClean="0"/>
              <a:t>Питомец-</a:t>
            </a:r>
            <a:r>
              <a:rPr lang="ru-RU" dirty="0" err="1" smtClean="0"/>
              <a:t>Басик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3801291" cy="654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1120139"/>
            <a:ext cx="6692537" cy="5019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024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4777" y="195943"/>
            <a:ext cx="3579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Мой любимый </a:t>
            </a:r>
            <a:r>
              <a:rPr lang="ru-RU" dirty="0" smtClean="0"/>
              <a:t>питомец </a:t>
            </a:r>
            <a:r>
              <a:rPr lang="ru-RU" dirty="0" err="1" smtClean="0"/>
              <a:t>Боня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/>
        </p:blipFill>
        <p:spPr>
          <a:xfrm>
            <a:off x="222069" y="195942"/>
            <a:ext cx="5093957" cy="653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03" y="1365067"/>
            <a:ext cx="6000206" cy="450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0017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25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2023-01-08T05:26:08Z</dcterms:created>
  <dcterms:modified xsi:type="dcterms:W3CDTF">2023-01-08T05:47:41Z</dcterms:modified>
</cp:coreProperties>
</file>