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5" r:id="rId5"/>
    <p:sldId id="274" r:id="rId6"/>
    <p:sldId id="273" r:id="rId7"/>
    <p:sldId id="272" r:id="rId8"/>
    <p:sldId id="271" r:id="rId9"/>
    <p:sldId id="268" r:id="rId10"/>
    <p:sldId id="277" r:id="rId11"/>
    <p:sldId id="276" r:id="rId12"/>
    <p:sldId id="266" r:id="rId13"/>
    <p:sldId id="280" r:id="rId14"/>
    <p:sldId id="265" r:id="rId15"/>
    <p:sldId id="279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31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51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82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82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69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32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3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05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F1E1-41DA-45EE-BBEF-2C6F093E5588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A698-0C3E-4BFD-B838-6DCBC588FD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6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razigrushki.ru/&amp;sa=D&amp;ust=1542232149962000" TargetMode="External"/><Relationship Id="rId3" Type="http://schemas.openxmlformats.org/officeDocument/2006/relationships/hyperlink" Target="https://www.google.com/url?q=http://teramult.org.ua/&amp;sa=D&amp;ust=1542232149967000" TargetMode="External"/><Relationship Id="rId7" Type="http://schemas.openxmlformats.org/officeDocument/2006/relationships/hyperlink" Target="https://www.google.com/url?q=http://internetenok.narod.ru/&amp;sa=D&amp;ust=1542232149969000" TargetMode="External"/><Relationship Id="rId12" Type="http://schemas.openxmlformats.org/officeDocument/2006/relationships/hyperlink" Target="https://www.google.com/url?q=http://www.zonar.info/&amp;sa=D&amp;ust=15422321499640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://pochemu4ka.ru/&amp;sa=D&amp;ust=1542232149969000" TargetMode="External"/><Relationship Id="rId11" Type="http://schemas.openxmlformats.org/officeDocument/2006/relationships/hyperlink" Target="https://www.google.com/url?q=http://packpacku.com/&amp;sa=D&amp;ust=1542232149963000" TargetMode="External"/><Relationship Id="rId5" Type="http://schemas.openxmlformats.org/officeDocument/2006/relationships/hyperlink" Target="https://www.google.com/url?q=http://teremoc.ru/%25C2%25A0%25D0%2594%25D0%25B5%25D1%2582%25D1%2581%25D0%25BA%25D0%25B8%25D0%25B9&amp;sa=D&amp;ust=1542232149968000" TargetMode="External"/><Relationship Id="rId10" Type="http://schemas.openxmlformats.org/officeDocument/2006/relationships/hyperlink" Target="https://www.google.com/url?q=http://www.1umka.ru/&amp;sa=D&amp;ust=1542232149964000" TargetMode="External"/><Relationship Id="rId4" Type="http://schemas.openxmlformats.org/officeDocument/2006/relationships/hyperlink" Target="https://www.google.com/url?q=http://www.multirussia.ru/&amp;sa=D&amp;ust=1542232149968000" TargetMode="External"/><Relationship Id="rId9" Type="http://schemas.openxmlformats.org/officeDocument/2006/relationships/hyperlink" Target="https://www.google.com/url?q=http://www.baby-news.net/&amp;sa=D&amp;ust=154223214996300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самообразование\фотки\1619487234_13-phonoteka_org-p-fon-dlya-prezentatsii-deti-s-ovz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80"/>
            <a:ext cx="9144000" cy="6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316416" cy="1535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р.п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. Линево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77768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Самоизоляция - это не скучно!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Отчет </a:t>
            </a:r>
            <a:r>
              <a:rPr lang="ru-RU" sz="2400" b="1" dirty="0" err="1" smtClean="0">
                <a:solidFill>
                  <a:srgbClr val="0070C0"/>
                </a:solidFill>
              </a:rPr>
              <a:t>Артюшенко</a:t>
            </a:r>
            <a:r>
              <a:rPr lang="ru-RU" sz="2400" b="1" dirty="0" smtClean="0">
                <a:solidFill>
                  <a:srgbClr val="0070C0"/>
                </a:solidFill>
              </a:rPr>
              <a:t> Ю.В. воспитателя старшей логопедической  группы о дистанционном взаимодействии с воспитанниками в период самоизоляции в условиях пандемии с 01.11.2021 по 08.11.2021.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r"/>
            <a:r>
              <a:rPr lang="ru-RU" b="1" dirty="0" smtClean="0"/>
              <a:t>Презентацию подготовила </a:t>
            </a:r>
            <a:r>
              <a:rPr lang="ru-RU" b="1" dirty="0" err="1" smtClean="0"/>
              <a:t>Артюшенко</a:t>
            </a:r>
            <a:r>
              <a:rPr lang="ru-RU" b="1" dirty="0" smtClean="0"/>
              <a:t> Ю.В.</a:t>
            </a:r>
          </a:p>
          <a:p>
            <a:pPr algn="r"/>
            <a:r>
              <a:rPr lang="ru-RU" b="1" dirty="0" smtClean="0"/>
              <a:t> воспитатель высшей</a:t>
            </a:r>
          </a:p>
          <a:p>
            <a:pPr algn="r"/>
            <a:r>
              <a:rPr lang="ru-RU" b="1" dirty="0" smtClean="0"/>
              <a:t> квалификационной категории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339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самообразование\фотки\image (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самообразование\фотки\image (3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5004048" y="548680"/>
            <a:ext cx="3456384" cy="6131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самообразование\фотки\image (6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85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самообразование\фотки\image (6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9621"/>
            <a:ext cx="4511824" cy="4511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самообразование\фотки\image (7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самообразование\фотки\image (79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5259" r="8787" b="38666"/>
          <a:stretch/>
        </p:blipFill>
        <p:spPr bwMode="auto">
          <a:xfrm>
            <a:off x="6246199" y="188640"/>
            <a:ext cx="2879964" cy="3441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самообразование\фотки\image (7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133"/>
            <a:ext cx="2739192" cy="3652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самообразование\фотки\image (78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7042"/>
            <a:ext cx="3851582" cy="288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самообразование\фотки\image (80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17425" r="3816" b="15811"/>
          <a:stretch/>
        </p:blipFill>
        <p:spPr bwMode="auto">
          <a:xfrm>
            <a:off x="2843808" y="3453815"/>
            <a:ext cx="2808312" cy="337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самообразование\фотки\image (76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531"/>
            <a:ext cx="2987823" cy="2843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5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 также родители приняли участие в конкурсе-дефиле «Осенний зонтик», работы получились интересные, творческие, креативные..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Admin\Desktop\самообразование\фотки\image (5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6" r="5916"/>
          <a:stretch/>
        </p:blipFill>
        <p:spPr bwMode="auto">
          <a:xfrm>
            <a:off x="-75576" y="1666350"/>
            <a:ext cx="4456704" cy="313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самообразование\фотки\image (5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67" y="3144350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-10972"/>
            <a:ext cx="9154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784887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Активно готовились к проекту «Синичкин день», мастерили кормушки, готовили корм для птиц.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Admin\Desktop\самообразование\фотки\image (9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5" y="1268760"/>
            <a:ext cx="7329264" cy="549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9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903649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Родители оказали большую помощь в подготовке детей по теме : «Наша безопасность», провели беседы, по ссылкам посмотрели презентации, мультфильмы.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Благодаря этому мы с ребятами успешно прошли учебную эвакуацию по пожарной безопасности.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Admin\Desktop\самообразование\фотки\image (9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b="17438"/>
          <a:stretch/>
        </p:blipFill>
        <p:spPr bwMode="auto">
          <a:xfrm>
            <a:off x="27887" y="2420888"/>
            <a:ext cx="4472862" cy="384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самообразование\фотки\image (9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/>
          <a:stretch/>
        </p:blipFill>
        <p:spPr bwMode="auto">
          <a:xfrm>
            <a:off x="4788024" y="1844824"/>
            <a:ext cx="4094820" cy="468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Рекомендовано выполнение заданий по тематическим неделям, согласно рабочей программы, с опорой на ссылки образовательных сайтов.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 </a:t>
            </a:r>
            <a:endParaRPr lang="ru-RU" sz="2400" b="1" u="sng" dirty="0" smtClean="0">
              <a:solidFill>
                <a:schemeClr val="tx2">
                  <a:lumMod val="50000"/>
                </a:schemeClr>
              </a:solidFill>
              <a:hlinkClick r:id="rId3"/>
            </a:endParaRPr>
          </a:p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://teramult.org.ua/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Сайт "Старые мультфильмы" 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http://www.multirussia.ru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МУЛЬТИ-РОССИЯ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http://teremoc.ru/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Детский портал "Теремок"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http://pochemu4ka.ru/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Детский портал "Почемучка"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7"/>
              </a:rPr>
              <a:t>http://internetenok.narod.ru/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Детский портал "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Интернетёнок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"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http://www.klepa.ru/ -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Детский портал "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Клепа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"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http://www.kinder.ru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- Интернет для детей. Каталог детских ресурсов.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http://www.solnyshko.ee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- Детский портал «Солнышко».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http://library.thinkguest.org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- Сайт об оригами для детей и родителей.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http://owl21.ucoz.ru/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Развивающий центр школьников и дошкольников "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СОВЁНОК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«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8"/>
              </a:rPr>
              <a:t>://razigrushki.ru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«РазИгрушки» - сайт для детей и их родителей, которые заботятся о гармоничном развитии и воспитании своих детей.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9"/>
              </a:rPr>
              <a:t>http://www.baby-news.net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–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Baby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news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 - Огромное количество развивающих материалов для детей, сайт будет интересен и родителям и детям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http://www.1umka.ru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«Умка - Детский развивающий сайт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11"/>
              </a:rPr>
              <a:t>http://packpacku.com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- детские раскраски, раскраски онлайн, раскраски из цифр, картинки из цифр, детские лабиринты, умелые ручки, развивающие детские онлайн игры, бесплатные онлайн игры для мальчиков и девочек и многое другое для Вашего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ребёнка.</a:t>
            </a: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12"/>
              </a:rPr>
              <a:t>http://www.zonar.info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- "Оригами - Мир своими руками". 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9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8928992" cy="640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Сложно сидеть дома, когда на улице первый снег и теплая погода. Но эта мера вынужденная, Это необходимо, чтобы остановить шествие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коронавируса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, распространение инфекции. Мы должны помогать друг другу, не подвергать себя и свое окружение риску заболеть! Будем беречь себя и своих близких! Будьте здоровы! Здоровье – это счастье!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самообразование\фотки\1613582213_29-p-fon-dlya-doshkolnoi-prezentatsi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0"/>
            <a:ext cx="9173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6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84976" cy="619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Цель : Поддерживать познавательную , активную творческую деятельность воспитанников группы  в условиях самоизоляции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Поддерживать связь с родителями воспитанников;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Побуждать выполнение заданий по тематическим неделям, согласно рабочей программы;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Составление заданий в рекомендательной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форме,опираясь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на ссылки образовательных сайтов;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Дистанционные консультации родителей на предмет безопасности воспитанников, о мерах по профилактике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коронавируса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- Подготовка и участие в конкурсах;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Связь с родителями воспитанников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поддерживалась на протяжении всего периода самоизоляции посредством: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общения в группе «Белоснежка» в  мессенжере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WhatsApp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 Messenger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группе «Красная шапочка» на </a:t>
            </a:r>
            <a:r>
              <a:rPr lang="en-US" sz="2400" dirty="0" smtClean="0">
                <a:hlinkClick r:id="rId3"/>
              </a:rPr>
              <a:t>facebook.com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телефонных переговоров;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сообщений по электронной почте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Admin\Desktop\самообразование\фотки\image - 2021-11-14T182704.6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 b="28290"/>
          <a:stretch/>
        </p:blipFill>
        <p:spPr bwMode="auto">
          <a:xfrm>
            <a:off x="6606206" y="1340768"/>
            <a:ext cx="2516865" cy="412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самообразование\фотки\image - 2021-11-14T182638.1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4"/>
          <a:stretch/>
        </p:blipFill>
        <p:spPr bwMode="auto">
          <a:xfrm>
            <a:off x="4139952" y="3339024"/>
            <a:ext cx="2645116" cy="351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4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группе «Белоснежка»  своевременно давалось оповещение о тематических конкурсах, проводимых детским садом, всероссийскими порталами.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Подобные конкурсы проводятся с целью реализации творческих способностей и возможности дополнительного развития детей.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Воспитанники группы приняли участие в творческих всероссийских конкурсах «Первый снег», «Моя милая мама», «День народного единства», «Синичкин день»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Участники конкурсов получили дипломы победителей: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\Desktop\самообразование\грамоты\4451139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4244795"/>
            <a:ext cx="3727785" cy="2636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самообразование\грамоты\Гошко Арт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1613"/>
            <a:ext cx="2376264" cy="311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самообразование\грамоты\Павлушина Май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89" y="880896"/>
            <a:ext cx="2663451" cy="4116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самообразование\грамоты\Варинов Арте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42" y="1916832"/>
            <a:ext cx="2728147" cy="421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Дистанционные консультации родителей на предмет безопасности воспитанников: 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консультации «Основные правила безопасного поведения на дорогах: дорожные «ловушки», темное время суток, ребенок в автомобиле»; 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- о мерах по профилактике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коронавируса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84976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группу «Белоснежка»  родители помещали фотографии своих детей, себя вместе с ними. Фотоснимки поведали как воспитанники живут на самоизоляции, как и чем занимаются, как проводят время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Admin\Desktop\самообразование\фотки\image (38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2"/>
          <a:stretch/>
        </p:blipFill>
        <p:spPr bwMode="auto">
          <a:xfrm>
            <a:off x="0" y="1700808"/>
            <a:ext cx="3534805" cy="386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самообразование\фотки\image (2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05" y="2061017"/>
            <a:ext cx="2213992" cy="4796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самообразование\фотки\image (2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87" y="1592397"/>
            <a:ext cx="3390714" cy="4520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самообразование\фотки\image (3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" y="0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самообразование\фотки\image (3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228696" cy="430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самообразование\фотки\image (3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28391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самообразование\фотки\image (3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5" b="14315"/>
          <a:stretch/>
        </p:blipFill>
        <p:spPr bwMode="auto">
          <a:xfrm>
            <a:off x="3201113" y="179512"/>
            <a:ext cx="3384376" cy="3000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самообразование\фотки\1612748953_80-p-fon-dlya-prezentatsii-nezhno-goluboi-s-per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самообразование\фотки\image (4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самообразование\фотки\image (2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53898" cy="487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73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441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2021-11-14T11:43:22Z</dcterms:created>
  <dcterms:modified xsi:type="dcterms:W3CDTF">2021-11-14T13:09:14Z</dcterms:modified>
</cp:coreProperties>
</file>