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5" r:id="rId3"/>
    <p:sldId id="258" r:id="rId4"/>
    <p:sldId id="271" r:id="rId5"/>
    <p:sldId id="274" r:id="rId6"/>
    <p:sldId id="260" r:id="rId7"/>
    <p:sldId id="266" r:id="rId8"/>
    <p:sldId id="259" r:id="rId9"/>
    <p:sldId id="261" r:id="rId10"/>
    <p:sldId id="267" r:id="rId11"/>
    <p:sldId id="275" r:id="rId12"/>
    <p:sldId id="262" r:id="rId13"/>
    <p:sldId id="268" r:id="rId14"/>
    <p:sldId id="270" r:id="rId15"/>
    <p:sldId id="263" r:id="rId16"/>
    <p:sldId id="273" r:id="rId17"/>
    <p:sldId id="26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43" autoAdjust="0"/>
  </p:normalViewPr>
  <p:slideViewPr>
    <p:cSldViewPr>
      <p:cViewPr>
        <p:scale>
          <a:sx n="100" d="100"/>
          <a:sy n="100" d="100"/>
        </p:scale>
        <p:origin x="-2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10B5-3CBF-4321-BC91-1C825234A0D6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3C1F8-E2AF-480D-9CEC-4EA791723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C1F8-E2AF-480D-9CEC-4EA7917231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C1F8-E2AF-480D-9CEC-4EA7917231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A11B7-569E-43EA-9B38-85E6B13DF5F9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Аналитический отчет  о проделанной работе                                   за 2017 - 2018 учебный год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 первой младшей группе  «Белочка»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05064"/>
            <a:ext cx="84582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МКДУ </a:t>
            </a:r>
            <a:r>
              <a:rPr lang="ru-RU" sz="1800" b="1" dirty="0" err="1" smtClean="0">
                <a:solidFill>
                  <a:srgbClr val="002060"/>
                </a:solidFill>
              </a:rPr>
              <a:t>д</a:t>
            </a:r>
            <a:r>
              <a:rPr lang="ru-RU" sz="1800" b="1" dirty="0" smtClean="0">
                <a:solidFill>
                  <a:srgbClr val="002060"/>
                </a:solidFill>
              </a:rPr>
              <a:t> /сад « </a:t>
            </a:r>
            <a:r>
              <a:rPr lang="ru-RU" sz="1800" b="1" dirty="0" smtClean="0">
                <a:solidFill>
                  <a:srgbClr val="FF0000"/>
                </a:solidFill>
              </a:rPr>
              <a:t>Красная шапочка</a:t>
            </a:r>
            <a:r>
              <a:rPr lang="ru-RU" sz="1800" b="1" dirty="0" smtClean="0">
                <a:solidFill>
                  <a:srgbClr val="002060"/>
                </a:solidFill>
              </a:rPr>
              <a:t>» р.п. Линево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Пасканова И. В.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Гараж\Pictures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120680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216024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555776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592288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56992"/>
            <a:ext cx="233975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73630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Гараж\Pictures\image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280831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раж\Pictures\image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72408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Гараж\Pictures\image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312368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Интересные события в жизни группы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Дни рождения детей.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Праздники, развлечения: «Золотая осень », «День матери» , «Новый год», «Масленица», «День Защитника Отечества», «8 Марта», «День Победы». Мы только начинаем вливаться в коллектив нашего детского сада, но мы участвуем во всех праздниках и конкурсах.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Одним словом мы растем и развиваемся – это главное событие в жизни группы.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880320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Гараж\Pictures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6672"/>
            <a:ext cx="2952328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Гараж\Pictures\image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16835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1166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Дни рождения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5" y="458112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Эвакуация детского сада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252028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Гараж\Pictures\image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2973313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660232" y="47667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Подготовка к новому году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раж\Pictures\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.mycdn.me/image?id=867507389512&amp;t=52&amp;plc=WEB&amp;tkn=*IoDI9bar7esf0nrFMA4QZHNg5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469257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5050344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Посещение театра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Гараж\Pictures\image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302433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1657836"/>
            <a:ext cx="313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Развлечение с клоуном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Достижения  детей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Дети научились</a:t>
            </a:r>
          </a:p>
          <a:p>
            <a:r>
              <a:rPr lang="ru-RU" sz="1500" dirty="0" smtClean="0"/>
              <a:t>• </a:t>
            </a:r>
            <a:r>
              <a:rPr lang="ru-RU" sz="1500" b="1" dirty="0" smtClean="0"/>
              <a:t>Соблюдают элементарные правила в играх, объединяются в группы для игр</a:t>
            </a:r>
          </a:p>
          <a:p>
            <a:r>
              <a:rPr lang="ru-RU" sz="1500" b="1" dirty="0" smtClean="0"/>
              <a:t>• Импровизируют в театральной деятельности</a:t>
            </a:r>
          </a:p>
          <a:p>
            <a:r>
              <a:rPr lang="ru-RU" sz="1500" b="1" dirty="0" smtClean="0"/>
              <a:t>• Подбирают предметы по цвету и величине. Собирают </a:t>
            </a:r>
            <a:r>
              <a:rPr lang="ru-RU" sz="1500" b="1" dirty="0" err="1" smtClean="0"/>
              <a:t>разрезрезные</a:t>
            </a:r>
            <a:r>
              <a:rPr lang="ru-RU" sz="1500" b="1" dirty="0" smtClean="0"/>
              <a:t> картинки и пирамидки</a:t>
            </a:r>
          </a:p>
          <a:p>
            <a:r>
              <a:rPr lang="ru-RU" sz="1500" b="1" dirty="0" smtClean="0"/>
              <a:t>• Приобрели навыки культурного поведения</a:t>
            </a:r>
          </a:p>
          <a:p>
            <a:r>
              <a:rPr lang="ru-RU" sz="1500" b="1" dirty="0" smtClean="0"/>
              <a:t>• Называют имена и отчества воспитателей</a:t>
            </a:r>
          </a:p>
          <a:p>
            <a:r>
              <a:rPr lang="ru-RU" sz="1500" b="1" dirty="0" smtClean="0"/>
              <a:t>• Самостоятельно одеваются и  </a:t>
            </a:r>
            <a:r>
              <a:rPr lang="ru-RU" sz="1500" b="1" dirty="0" err="1" smtClean="0"/>
              <a:t>и</a:t>
            </a:r>
            <a:r>
              <a:rPr lang="ru-RU" sz="1500" b="1" dirty="0" smtClean="0"/>
              <a:t> раздеваются</a:t>
            </a:r>
          </a:p>
          <a:p>
            <a:r>
              <a:rPr lang="ru-RU" sz="1500" b="1" dirty="0" smtClean="0"/>
              <a:t>Убирают игрушки на место</a:t>
            </a:r>
          </a:p>
          <a:p>
            <a:r>
              <a:rPr lang="ru-RU" sz="1500" b="1" dirty="0" smtClean="0"/>
              <a:t>• Ухаживают за растениями </a:t>
            </a:r>
            <a:r>
              <a:rPr lang="ru-RU" sz="1500" b="1" i="1" dirty="0" smtClean="0"/>
              <a:t>(Полив)</a:t>
            </a:r>
            <a:endParaRPr lang="ru-RU" sz="1500" b="1" dirty="0" smtClean="0"/>
          </a:p>
          <a:p>
            <a:r>
              <a:rPr lang="ru-RU" sz="1500" b="1" dirty="0" smtClean="0"/>
              <a:t>• Соблюдают правила безопасного поведения в играх с песком и снегом</a:t>
            </a:r>
          </a:p>
          <a:p>
            <a:r>
              <a:rPr lang="ru-RU" sz="1500" b="1" dirty="0" smtClean="0"/>
              <a:t>• Выделяют цвет, форму и величину</a:t>
            </a:r>
          </a:p>
          <a:p>
            <a:r>
              <a:rPr lang="ru-RU" sz="1500" b="1" dirty="0" smtClean="0"/>
              <a:t>• Различают, называют, используют строительные детали</a:t>
            </a:r>
          </a:p>
          <a:p>
            <a:r>
              <a:rPr lang="ru-RU" sz="1500" b="1" dirty="0" smtClean="0"/>
              <a:t>• Различают понятия </a:t>
            </a:r>
            <a:r>
              <a:rPr lang="ru-RU" sz="1500" b="1" i="1" dirty="0" smtClean="0"/>
              <a:t>«Много, один, по одному, ни одного»</a:t>
            </a:r>
            <a:endParaRPr lang="ru-RU" sz="1500" b="1" dirty="0" smtClean="0"/>
          </a:p>
          <a:p>
            <a:r>
              <a:rPr lang="ru-RU" sz="1500" b="1" dirty="0" smtClean="0"/>
              <a:t>• Ориентируются в расположении своего тела</a:t>
            </a:r>
          </a:p>
          <a:p>
            <a:r>
              <a:rPr lang="ru-RU" sz="1500" b="1" dirty="0" smtClean="0"/>
              <a:t>• Используют образцы обращения к взрослым</a:t>
            </a:r>
          </a:p>
          <a:p>
            <a:r>
              <a:rPr lang="ru-RU" sz="1500" b="1" dirty="0" smtClean="0"/>
              <a:t>• Называют предметы одежды, обуви, посуду, мебель, транспорт</a:t>
            </a:r>
          </a:p>
          <a:p>
            <a:endParaRPr lang="ru-RU" sz="15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раж\Pictures\image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Гараж\Pictures\imag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852936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Гараж\Pictures\image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8680"/>
            <a:ext cx="244827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Гараж\Pictures\image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1872208" cy="2669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Перспективы на следующий год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 </a:t>
            </a:r>
            <a:r>
              <a:rPr lang="ru-RU" sz="2600" b="1" dirty="0" smtClean="0">
                <a:solidFill>
                  <a:srgbClr val="C00000"/>
                </a:solidFill>
              </a:rPr>
              <a:t>Продолжение совершенствования предметно-пространственной развивающей среды в соответствии с ФГОС;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• Повышение уровня педагогического мастерства путем самообразования, обмена опытом работы, посещения городских мероприятий </a:t>
            </a:r>
            <a:r>
              <a:rPr lang="ru-RU" sz="2600" b="1" i="1" dirty="0" smtClean="0">
                <a:solidFill>
                  <a:srgbClr val="C00000"/>
                </a:solidFill>
              </a:rPr>
              <a:t>(семинаров, практикумов, мастер-классов)</a:t>
            </a:r>
            <a:r>
              <a:rPr lang="ru-RU" sz="2600" b="1" dirty="0" smtClean="0">
                <a:solidFill>
                  <a:srgbClr val="C00000"/>
                </a:solidFill>
              </a:rPr>
              <a:t> 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• Активное участие в мероприятиях ДОУ.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раж\Pictures\1228486482_preview_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44007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Гараж\Pictures\image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53650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Деятельность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Тема самообразования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« Воспитание экологической культуры у детей раннего возраста через создание коллекции макетов»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 </a:t>
            </a:r>
            <a:r>
              <a:rPr lang="ru-RU" sz="1800" b="1" dirty="0" smtClean="0">
                <a:solidFill>
                  <a:schemeClr val="tx1"/>
                </a:solidFill>
              </a:rPr>
              <a:t>Макетирование, как эффективный способ </a:t>
            </a:r>
            <a:r>
              <a:rPr lang="ru-RU" sz="1800" b="1" dirty="0" smtClean="0">
                <a:solidFill>
                  <a:schemeClr val="tx1"/>
                </a:solidFill>
              </a:rPr>
              <a:t>становления первоначальных основ экологической культуры , накапливающих конкретные, чувственные представления о предметах и явлениях природы, окружающих детей, входящих в круг их жизнедеятельности.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Задачи: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1. Формировать первичные представления о живой и неживой природе.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2. Воспитывать гуманное, эмоционально положительное, бережное , заботливое отношение к миру природы и окружающему миру в целом.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3. Развивать познавательный интерес к миру природы, любознательность, творческую активность (личностные качества ребенка) , являющиеся целевыми ориентирами в ФГОС ДО.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4. Повышать компетентность родителей, в вопросе экологического воспитания младших дошкольников.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Совместно с детьми разработала и реализовала следующие проекты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Гараж\Pictures\image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Огород на окне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Гараж\Pictures\image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60040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84168" y="1772816"/>
            <a:ext cx="249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Макет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«Медведь в берлоге»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раж\Pictures\image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6044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Гараж\Pictures\image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67240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Гараж\Pictures\image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460851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31640" y="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«Зоопарк»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9812" y="0"/>
            <a:ext cx="287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«Морские жители»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6455" y="3645025"/>
            <a:ext cx="310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Стенд</a:t>
            </a:r>
          </a:p>
          <a:p>
            <a:pPr algn="ctr"/>
            <a:r>
              <a:rPr lang="ru-RU" b="1" dirty="0" smtClean="0"/>
              <a:t>«Сезонные изменения»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 педагогами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Присутствовала на педсоветах: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Тема – Создание максимально благоприятных условий для развития познавательной активности и математических представлений у дошкольников посредствам использования современных форм организации работы по ФЭМП в соответствии с ФГОС ДО.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Семинар – практикум « Педагогические условия развития математических представлений у дошкольников в свете реализации ФГОС ДО»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Посетила открытые занятия по развитию речи, познавательное развитие (ФЭМП).</a:t>
            </a:r>
          </a:p>
          <a:p>
            <a:pPr marL="457200" indent="-45720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Принимали участие в утренниках, в ролях, посещали все педагогические советы, принимали участие в конкурсах.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раж\Pictures\SAM_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81642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Гараж\Pictures\im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10445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Гараж\Pictures\SAM_3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608512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Участие в работе методического объединения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63067"/>
            <a:ext cx="7992888" cy="1813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 smtClean="0"/>
              <a:t>Участие в окружном методическом семинаре «Планирование образовательного процесса в условиях реализации ФГОС ДО и проектирование современного учебного занятия ( </a:t>
            </a:r>
            <a:r>
              <a:rPr lang="ru-RU" b="1" dirty="0" err="1" smtClean="0"/>
              <a:t>Черепановский</a:t>
            </a:r>
            <a:r>
              <a:rPr lang="ru-RU" b="1" dirty="0" smtClean="0"/>
              <a:t> педагогический техникум 16.11.2017)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Взаимодействие с родителями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600" b="1" dirty="0" smtClean="0"/>
              <a:t>Были проведены родительские собрания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600" b="1" dirty="0" smtClean="0"/>
              <a:t>Цель:</a:t>
            </a:r>
          </a:p>
          <a:p>
            <a:pPr marL="285750" indent="-285750">
              <a:buNone/>
            </a:pPr>
            <a:r>
              <a:rPr lang="ru-RU" i="1" dirty="0" smtClean="0"/>
              <a:t>1. «</a:t>
            </a:r>
            <a:r>
              <a:rPr lang="ru-RU" dirty="0" smtClean="0"/>
              <a:t>Адаптация </a:t>
            </a:r>
            <a:r>
              <a:rPr lang="ru-RU" dirty="0" smtClean="0"/>
              <a:t>ребенка в детском саду</a:t>
            </a:r>
            <a:r>
              <a:rPr lang="ru-RU" dirty="0" smtClean="0"/>
              <a:t>».</a:t>
            </a:r>
          </a:p>
          <a:p>
            <a:pPr marL="285750" indent="-285750">
              <a:buNone/>
            </a:pPr>
            <a:r>
              <a:rPr lang="ru-RU" dirty="0" smtClean="0"/>
              <a:t>2. «Расширение </a:t>
            </a:r>
            <a:r>
              <a:rPr lang="ru-RU" dirty="0" smtClean="0"/>
              <a:t>контакта между педагогами и родителями; моделирование перспектив на новый учебный </a:t>
            </a:r>
            <a:r>
              <a:rPr lang="ru-RU" dirty="0" smtClean="0"/>
              <a:t>год»</a:t>
            </a:r>
          </a:p>
          <a:p>
            <a:pPr marL="285750" indent="-285750">
              <a:buNone/>
            </a:pPr>
            <a:r>
              <a:rPr lang="ru-RU" dirty="0" smtClean="0"/>
              <a:t>3. </a:t>
            </a:r>
            <a:r>
              <a:rPr lang="ru-RU" dirty="0" smtClean="0"/>
              <a:t>«Консультации </a:t>
            </a:r>
            <a:r>
              <a:rPr lang="ru-RU" dirty="0" smtClean="0"/>
              <a:t>и сообщения для родительского </a:t>
            </a:r>
            <a:r>
              <a:rPr lang="ru-RU" dirty="0" smtClean="0"/>
              <a:t>уголка»</a:t>
            </a:r>
          </a:p>
          <a:p>
            <a:pPr marL="285750" indent="-285750">
              <a:buNone/>
            </a:pPr>
            <a:r>
              <a:rPr lang="ru-RU" dirty="0" smtClean="0"/>
              <a:t>4. </a:t>
            </a:r>
            <a:r>
              <a:rPr lang="ru-RU" dirty="0" smtClean="0"/>
              <a:t>«Привлечение </a:t>
            </a:r>
            <a:r>
              <a:rPr lang="ru-RU" dirty="0" smtClean="0"/>
              <a:t>родителей к пополнению уголков  в </a:t>
            </a:r>
            <a:r>
              <a:rPr lang="ru-RU" dirty="0" smtClean="0"/>
              <a:t>группе»</a:t>
            </a:r>
            <a:endParaRPr lang="ru-RU" dirty="0" smtClean="0"/>
          </a:p>
          <a:p>
            <a:pPr marL="285750" indent="-285750">
              <a:buNone/>
            </a:pPr>
            <a:r>
              <a:rPr lang="ru-RU" dirty="0" smtClean="0"/>
              <a:t>5. «Участие </a:t>
            </a:r>
            <a:r>
              <a:rPr lang="ru-RU" dirty="0" smtClean="0"/>
              <a:t>родителей в различных конкурсах проводимых в детском </a:t>
            </a:r>
            <a:r>
              <a:rPr lang="ru-RU" dirty="0" smtClean="0"/>
              <a:t>саду»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 «Привлечение родителей к оформлению прогулочной площадки»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690</TotalTime>
  <Words>468</Words>
  <Application>Microsoft Office PowerPoint</Application>
  <PresentationFormat>Экран (4:3)</PresentationFormat>
  <Paragraphs>72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Аналитический отчет  о проделанной работе                                   за 2017 - 2018 учебный год в первой младшей группе  «Белочка»</vt:lpstr>
      <vt:lpstr>Слайд 2</vt:lpstr>
      <vt:lpstr>Деятельность педагога</vt:lpstr>
      <vt:lpstr>Совместно с детьми разработала и реализовала следующие проекты</vt:lpstr>
      <vt:lpstr>Слайд 5</vt:lpstr>
      <vt:lpstr>Взаимодействие с педагогами </vt:lpstr>
      <vt:lpstr>Слайд 7</vt:lpstr>
      <vt:lpstr>Участие в работе методического объединения</vt:lpstr>
      <vt:lpstr>Взаимодействие с родителями</vt:lpstr>
      <vt:lpstr>Слайд 10</vt:lpstr>
      <vt:lpstr>Слайд 11</vt:lpstr>
      <vt:lpstr>Интересные события в жизни группы</vt:lpstr>
      <vt:lpstr>Слайд 13</vt:lpstr>
      <vt:lpstr>Слайд 14</vt:lpstr>
      <vt:lpstr>Достижения  детей</vt:lpstr>
      <vt:lpstr>Слайд 16</vt:lpstr>
      <vt:lpstr>Перспективы на следующий год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Гараж</cp:lastModifiedBy>
  <cp:revision>73</cp:revision>
  <dcterms:created xsi:type="dcterms:W3CDTF">2018-05-16T09:17:37Z</dcterms:created>
  <dcterms:modified xsi:type="dcterms:W3CDTF">2018-05-25T04:53:46Z</dcterms:modified>
</cp:coreProperties>
</file>