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78" r:id="rId4"/>
    <p:sldId id="279" r:id="rId5"/>
    <p:sldId id="280" r:id="rId6"/>
    <p:sldId id="281" r:id="rId7"/>
    <p:sldId id="264" r:id="rId8"/>
    <p:sldId id="277" r:id="rId9"/>
    <p:sldId id="282" r:id="rId10"/>
    <p:sldId id="283" r:id="rId11"/>
    <p:sldId id="266" r:id="rId12"/>
    <p:sldId id="259" r:id="rId13"/>
    <p:sldId id="271" r:id="rId14"/>
    <p:sldId id="268" r:id="rId15"/>
    <p:sldId id="260" r:id="rId16"/>
    <p:sldId id="269" r:id="rId17"/>
    <p:sldId id="263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96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сл.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  <c:pt idx="3">
                  <c:v>декабрь</c:v>
                </c:pt>
                <c:pt idx="4">
                  <c:v>январь</c:v>
                </c:pt>
                <c:pt idx="5">
                  <c:v>февраль</c:v>
                </c:pt>
                <c:pt idx="6">
                  <c:v>март</c:v>
                </c:pt>
                <c:pt idx="7">
                  <c:v>апрель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 formatCode="mmm/yy">
                  <c:v>6</c:v>
                </c:pt>
                <c:pt idx="1">
                  <c:v>5</c:v>
                </c:pt>
                <c:pt idx="2">
                  <c:v>8</c:v>
                </c:pt>
                <c:pt idx="3">
                  <c:v>5</c:v>
                </c:pt>
                <c:pt idx="4">
                  <c:v>3</c:v>
                </c:pt>
                <c:pt idx="5">
                  <c:v>3</c:v>
                </c:pt>
                <c:pt idx="6">
                  <c:v>2</c:v>
                </c:pt>
                <c:pt idx="7">
                  <c:v>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дней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  <c:pt idx="3">
                  <c:v>декабрь</c:v>
                </c:pt>
                <c:pt idx="4">
                  <c:v>январь</c:v>
                </c:pt>
                <c:pt idx="5">
                  <c:v>февраль</c:v>
                </c:pt>
                <c:pt idx="6">
                  <c:v>март</c:v>
                </c:pt>
                <c:pt idx="7">
                  <c:v>апрель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42</c:v>
                </c:pt>
                <c:pt idx="1">
                  <c:v>53</c:v>
                </c:pt>
                <c:pt idx="2">
                  <c:v>73</c:v>
                </c:pt>
                <c:pt idx="3">
                  <c:v>57</c:v>
                </c:pt>
                <c:pt idx="4">
                  <c:v>28</c:v>
                </c:pt>
                <c:pt idx="5">
                  <c:v>16</c:v>
                </c:pt>
                <c:pt idx="6">
                  <c:v>13</c:v>
                </c:pt>
                <c:pt idx="7">
                  <c:v>45</c:v>
                </c:pt>
              </c:numCache>
            </c:numRef>
          </c:val>
        </c:ser>
        <c:axId val="82575744"/>
        <c:axId val="82577280"/>
      </c:barChart>
      <c:catAx>
        <c:axId val="82575744"/>
        <c:scaling>
          <c:orientation val="minMax"/>
        </c:scaling>
        <c:axPos val="b"/>
        <c:tickLblPos val="nextTo"/>
        <c:crossAx val="82577280"/>
        <c:crosses val="autoZero"/>
        <c:auto val="1"/>
        <c:lblAlgn val="ctr"/>
        <c:lblOffset val="100"/>
      </c:catAx>
      <c:valAx>
        <c:axId val="82577280"/>
        <c:scaling>
          <c:orientation val="minMax"/>
        </c:scaling>
        <c:axPos val="l"/>
        <c:majorGridlines/>
        <c:numFmt formatCode="mmm/yy" sourceLinked="1"/>
        <c:tickLblPos val="nextTo"/>
        <c:crossAx val="8257574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000240"/>
            <a:ext cx="7426024" cy="1356752"/>
          </a:xfrm>
        </p:spPr>
        <p:txBody>
          <a:bodyPr>
            <a:normAutofit fontScale="77500" lnSpcReduction="20000"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Интересные события из жизни группы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Тельменева А.А.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7858148" cy="1603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214686"/>
            <a:ext cx="4024324" cy="3026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C:\Users\User\Desktop\новый год дома 2016-17г\SAM_21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3815414"/>
            <a:ext cx="1785950" cy="2256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User\Desktop\яиии 156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9475" y="785813"/>
            <a:ext cx="7385049" cy="5538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Заболеваемость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200026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Деятельность педагога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Тема по самообразованию: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«Развития связной речи детей дошкольного возраста»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571744"/>
            <a:ext cx="8001056" cy="37528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Цель:  Развитие навыков свободного общения со взрослыми и детьми;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Задачи:     - совершенствовать диалогическую форму речи;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    - развивать монологическую форму речи;           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    - учить связно, последовательно и выразительно пересказывать небольшие сказки, рассказы;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    - учить (по плану и образцу)  рассказывать о предмете,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содержании  сюжетной картины.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             </a:t>
            </a: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3857628"/>
            <a:ext cx="1857387" cy="242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128588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Прошла переподготовку в сфере дошкольного образования и подтвердила присвоение квалификации Воспитатель детей дошкольного возраста.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User\Desktop\Свидетельство проекта infourok.ru №10899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85926"/>
            <a:ext cx="260985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6" descr="C:\Users\User\Desktop\Свидетельство проекта infourok.ru №1089857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1785926"/>
            <a:ext cx="2571767" cy="3065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1264-000e4333-ac4297cb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2285992"/>
            <a:ext cx="2214578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Свидетельство проекта infourok.ru №108992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3003607" cy="3624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Свидетельство проекта infourok.ru №107724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428604"/>
            <a:ext cx="2973532" cy="3621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C:\Users\User\Desktop\Свидетельство проекта infourok.ru №1538548.jp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39" y="2214554"/>
            <a:ext cx="300039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Взаимодействие с педагогами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7529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Педсовет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 «Создание максимально благоприятных условий для развития познавательной активности и математических представлений у дошкольников по средствам использования современных форм организации работы по ФЭМП  в соответствии с ФГОС  ДО.»</a:t>
            </a:r>
          </a:p>
        </p:txBody>
      </p:sp>
      <p:pic>
        <p:nvPicPr>
          <p:cNvPr id="4" name="Рисунок 3" descr="C:\Users\User\Desktop\SAM_40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643182"/>
            <a:ext cx="2857520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User\Desktop\SAM_401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2428868"/>
            <a:ext cx="2681026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User\Desktop\SAM_401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3357562"/>
            <a:ext cx="3595942" cy="2945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Семинар – практикум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 Педагогические условия развития математических представлений у дошкольников в свете реализации ФГОС  ДО.»</a:t>
            </a:r>
          </a:p>
          <a:p>
            <a:endParaRPr lang="ru-RU" dirty="0"/>
          </a:p>
        </p:txBody>
      </p:sp>
      <p:pic>
        <p:nvPicPr>
          <p:cNvPr id="4" name="Рисунок 3" descr="C:\Users\User\Desktop\яиии 154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000101" y="1571612"/>
            <a:ext cx="2286016" cy="34290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C:\Users\User\Desktop\яиии 154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785926"/>
            <a:ext cx="3643338" cy="25003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C:\Users\User\Desktop\яиии 154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3929066"/>
            <a:ext cx="2857520" cy="26101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Взаимодействие с родителями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Роль семьи в речевом развитии ребёнка 4-5 лет.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 Памятка «Пальчиковая гимнастика и игры для развития речи».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Развитие речи детей в дидактических играх.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 Памятка «Развития речи ребёнка».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Перспективы на следующий учебный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Сохранить благоприятный эмоционально – психологический климат в группе.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Больше планировать индивидуальной работы с детьми.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Поддерживать партнерские отношения между педагогами, детьми и родителями.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Планирую дальнейшее формирование проектной – исследовательских умений и навыков.</a:t>
            </a:r>
          </a:p>
          <a:p>
            <a:pPr marL="514350" indent="-514350">
              <a:buAutoNum type="arabicPeriod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img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4024"/>
            <a:ext cx="8669396" cy="6502047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846980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Каткая характеристика группы</a:t>
            </a:r>
            <a:br>
              <a:rPr lang="ru-RU" sz="5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группе 17 детей: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11  девочек;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6  мальчиков.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очень активны, любознательны. Ребята любят играть в настольные и подвижные игры. С удовольствием принимают участие в праздниках и мероприятиях, которые проходят в детском саду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1714488"/>
            <a:ext cx="4457958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Интересные события в жизни группы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Жизнь нашей группы насыщена событиями:</a:t>
            </a:r>
          </a:p>
          <a:p>
            <a:pPr>
              <a:buNone/>
            </a:pPr>
            <a:r>
              <a:rPr lang="ru-RU" dirty="0" smtClean="0"/>
              <a:t>* Проекты</a:t>
            </a:r>
          </a:p>
          <a:p>
            <a:pPr>
              <a:buNone/>
            </a:pPr>
            <a:r>
              <a:rPr lang="ru-RU" dirty="0" smtClean="0"/>
              <a:t>* Экскурсии</a:t>
            </a:r>
          </a:p>
          <a:p>
            <a:pPr>
              <a:buNone/>
            </a:pPr>
            <a:r>
              <a:rPr lang="ru-RU" dirty="0" smtClean="0"/>
              <a:t>* Конкурсы</a:t>
            </a:r>
          </a:p>
          <a:p>
            <a:pPr>
              <a:buNone/>
            </a:pPr>
            <a:r>
              <a:rPr lang="ru-RU" dirty="0" smtClean="0"/>
              <a:t>* Развлечения </a:t>
            </a:r>
          </a:p>
          <a:p>
            <a:pPr>
              <a:buNone/>
            </a:pPr>
            <a:r>
              <a:rPr lang="ru-RU" dirty="0" smtClean="0"/>
              <a:t>* Прогулки</a:t>
            </a:r>
          </a:p>
          <a:p>
            <a:pPr>
              <a:buNone/>
            </a:pPr>
            <a:r>
              <a:rPr lang="ru-RU" dirty="0" smtClean="0"/>
              <a:t>* Игры по интересам и т.д.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User\Desktop\яиии 155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2928958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User\Desktop\яиии 157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642918"/>
            <a:ext cx="2669637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User\Desktop\яиии 156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2428868"/>
            <a:ext cx="3143272" cy="3674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User\Desktop\яиии 155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85728"/>
            <a:ext cx="2657479" cy="3143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User\Desktop\яиии 155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643437" y="357166"/>
            <a:ext cx="2571768" cy="3125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User\Desktop\яиии 156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3143248"/>
            <a:ext cx="2714644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User\Desktop\яиии 155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3286124"/>
            <a:ext cx="2714644" cy="3124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User\Desktop\яиии 155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2786082" cy="3357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User\Desktop\яиии 156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1571612"/>
            <a:ext cx="2868425" cy="3826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User\Desktop\яиии 157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2500306"/>
            <a:ext cx="2779229" cy="3707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642918"/>
            <a:ext cx="3289296" cy="24669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3429000"/>
            <a:ext cx="4698990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User\Desktop\SAM_4239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642918"/>
            <a:ext cx="3214710" cy="2411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SAM_81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928670"/>
            <a:ext cx="3571900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User\Desktop\SAM_809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57166"/>
            <a:ext cx="3571533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C:\Users\User\Desktop\SAM_8107.JP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2714620"/>
            <a:ext cx="4435086" cy="3252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User\Desktop\яиии 156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398515" cy="2857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User\Desktop\яиии 157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2714620"/>
            <a:ext cx="2667063" cy="3557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User\Desktop\яиии 156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786314" y="428604"/>
            <a:ext cx="2214578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User\Desktop\яиии 155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3071810"/>
            <a:ext cx="2369055" cy="3017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425</TotalTime>
  <Words>239</Words>
  <Application>Microsoft Office PowerPoint</Application>
  <PresentationFormat>Экран (4:3)</PresentationFormat>
  <Paragraphs>42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Слайд 1</vt:lpstr>
      <vt:lpstr>   Каткая характеристика группы </vt:lpstr>
      <vt:lpstr>Интересные события в жизни группы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Заболеваемость</vt:lpstr>
      <vt:lpstr>    Деятельность педагога Тема по самообразованию: «Развития связной речи детей дошкольного возраста»</vt:lpstr>
      <vt:lpstr>Слайд 13</vt:lpstr>
      <vt:lpstr>Слайд 14</vt:lpstr>
      <vt:lpstr>Взаимодействие с педагогами</vt:lpstr>
      <vt:lpstr>Слайд 16</vt:lpstr>
      <vt:lpstr>Взаимодействие с родителями</vt:lpstr>
      <vt:lpstr> Перспективы на следующий учебный год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50</cp:revision>
  <dcterms:modified xsi:type="dcterms:W3CDTF">2019-10-23T09:46:52Z</dcterms:modified>
</cp:coreProperties>
</file>