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6DE7-6E55-43C8-9811-1D50554A3DE5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FF65-3BEE-4342-A2CC-B2D7F0C2A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6DE7-6E55-43C8-9811-1D50554A3DE5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FF65-3BEE-4342-A2CC-B2D7F0C2A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6DE7-6E55-43C8-9811-1D50554A3DE5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FF65-3BEE-4342-A2CC-B2D7F0C2A75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6DE7-6E55-43C8-9811-1D50554A3DE5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FF65-3BEE-4342-A2CC-B2D7F0C2A75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6DE7-6E55-43C8-9811-1D50554A3DE5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FF65-3BEE-4342-A2CC-B2D7F0C2A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6DE7-6E55-43C8-9811-1D50554A3DE5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FF65-3BEE-4342-A2CC-B2D7F0C2A7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6DE7-6E55-43C8-9811-1D50554A3DE5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FF65-3BEE-4342-A2CC-B2D7F0C2A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6DE7-6E55-43C8-9811-1D50554A3DE5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FF65-3BEE-4342-A2CC-B2D7F0C2A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6DE7-6E55-43C8-9811-1D50554A3DE5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FF65-3BEE-4342-A2CC-B2D7F0C2A7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6DE7-6E55-43C8-9811-1D50554A3DE5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FF65-3BEE-4342-A2CC-B2D7F0C2A75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6DE7-6E55-43C8-9811-1D50554A3DE5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2FF65-3BEE-4342-A2CC-B2D7F0C2A75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BA6DE7-6E55-43C8-9811-1D50554A3DE5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212FF65-3BEE-4342-A2CC-B2D7F0C2A75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3" y="1196752"/>
            <a:ext cx="5217695" cy="936104"/>
          </a:xfrm>
        </p:spPr>
        <p:txBody>
          <a:bodyPr>
            <a:normAutofit fontScale="90000"/>
          </a:bodyPr>
          <a:lstStyle/>
          <a:p>
            <a:r>
              <a:rPr lang="ru-RU" sz="3200" b="1" cap="small" dirty="0" smtClean="0">
                <a:solidFill>
                  <a:prstClr val="black"/>
                </a:solidFill>
                <a:latin typeface="Century Schoolbook"/>
              </a:rPr>
              <a:t/>
            </a:r>
            <a:br>
              <a:rPr lang="ru-RU" sz="3200" b="1" cap="small" dirty="0" smtClean="0">
                <a:solidFill>
                  <a:prstClr val="black"/>
                </a:solidFill>
                <a:latin typeface="Century Schoolbook"/>
              </a:rPr>
            </a:br>
            <a:r>
              <a:rPr lang="ru-RU" sz="3200" b="1" cap="small" dirty="0">
                <a:solidFill>
                  <a:prstClr val="black"/>
                </a:solidFill>
                <a:latin typeface="Century Schoolbook"/>
              </a:rPr>
              <a:t/>
            </a:r>
            <a:br>
              <a:rPr lang="ru-RU" sz="3200" b="1" cap="small" dirty="0">
                <a:solidFill>
                  <a:prstClr val="black"/>
                </a:solidFill>
                <a:latin typeface="Century Schoolbook"/>
              </a:rPr>
            </a:br>
            <a:r>
              <a:rPr lang="ru-RU" sz="3200" b="1" cap="small" dirty="0" smtClean="0">
                <a:solidFill>
                  <a:prstClr val="black"/>
                </a:solidFill>
                <a:latin typeface="Century Schoolbook"/>
              </a:rPr>
              <a:t>МКДОУ </a:t>
            </a:r>
            <a:r>
              <a:rPr lang="ru-RU" sz="3200" b="1" cap="small" dirty="0">
                <a:solidFill>
                  <a:prstClr val="black"/>
                </a:solidFill>
                <a:latin typeface="Century Schoolbook"/>
              </a:rPr>
              <a:t>детский сад «Красная шапочка»</a:t>
            </a:r>
            <a:br>
              <a:rPr lang="ru-RU" sz="3200" b="1" cap="small" dirty="0">
                <a:solidFill>
                  <a:prstClr val="black"/>
                </a:solidFill>
                <a:latin typeface="Century Schoolbook"/>
              </a:rPr>
            </a:br>
            <a:r>
              <a:rPr lang="ru-RU" sz="3200" b="1" cap="small" dirty="0">
                <a:solidFill>
                  <a:prstClr val="black"/>
                </a:solidFill>
                <a:latin typeface="Century Schoolbook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437112"/>
            <a:ext cx="4384576" cy="8640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Подготовила: Казанцева А. П.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D:\Рабочий стол\logo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67744" y="1988840"/>
            <a:ext cx="5217695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988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14645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нашей группе «Лягушата» прошло очередное заседание родительского клуба. В ходе заседания я познакомила родителей с инновационными технологиями, такими как «утренний сбор»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57" y="3068960"/>
            <a:ext cx="4031186" cy="302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71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Линейный календарь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76872"/>
            <a:ext cx="422447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325011"/>
            <a:ext cx="422446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79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Парные коммуникации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313601" cy="323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260371" cy="319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88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«Загадки»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1727"/>
            <a:ext cx="2540094" cy="451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7"/>
            <a:ext cx="2520280" cy="448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66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Родителям была представлена методика планирования. Это планирование детьми своей деятельности в центрах активности, а также планирование режимных моментов. </a:t>
            </a:r>
            <a:r>
              <a:rPr lang="ru-RU" dirty="0"/>
              <a:t>М</a:t>
            </a:r>
            <a:r>
              <a:rPr lang="ru-RU" dirty="0" smtClean="0"/>
              <a:t>ы дали   задание и родителям, запланировать свой выходной день с ребенком. Будем ждать результатов.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планирования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85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5040560" cy="37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771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</TotalTime>
  <Words>87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  МКДОУ детский сад «Красная шапочка»  </vt:lpstr>
      <vt:lpstr>В нашей группе «Лягушата» прошло очередное заседание родительского клуба. В ходе заседания я познакомила родителей с инновационными технологиями, такими как «утренний сбор»</vt:lpstr>
      <vt:lpstr>Линейный календарь</vt:lpstr>
      <vt:lpstr>Парные коммуникации</vt:lpstr>
      <vt:lpstr>Методика «Загадки»</vt:lpstr>
      <vt:lpstr>Методика планирования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детский сад «Красная шапочка»</dc:title>
  <dc:creator>User</dc:creator>
  <cp:lastModifiedBy>User</cp:lastModifiedBy>
  <cp:revision>5</cp:revision>
  <dcterms:created xsi:type="dcterms:W3CDTF">2019-10-27T08:11:57Z</dcterms:created>
  <dcterms:modified xsi:type="dcterms:W3CDTF">2019-10-27T09:09:06Z</dcterms:modified>
</cp:coreProperties>
</file>