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5BE2-B368-40E5-8C25-A5AF4E580C1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D444-AF43-4446-9ABB-7C2A88DDA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Дистанционная работа</a:t>
            </a:r>
            <a:br>
              <a:rPr lang="ru-RU" sz="2400" b="1" dirty="0" smtClean="0"/>
            </a:br>
            <a:r>
              <a:rPr lang="ru-RU" sz="2400" b="1" dirty="0" smtClean="0"/>
              <a:t>в период карантина и самоизоляции</a:t>
            </a:r>
            <a:br>
              <a:rPr lang="ru-RU" sz="2400" b="1" dirty="0" smtClean="0"/>
            </a:br>
            <a:r>
              <a:rPr lang="ru-RU" sz="2400" b="1" dirty="0" smtClean="0"/>
              <a:t>с детьми и родителями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248472" cy="8389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Группа «Ладушки»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2020 год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691276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Муниципальное казенное дошкольное образовательное учреждение </a:t>
            </a:r>
            <a:r>
              <a:rPr lang="ru-RU" sz="1200" dirty="0" err="1" smtClean="0"/>
              <a:t>Искитимского</a:t>
            </a:r>
            <a:r>
              <a:rPr lang="ru-RU" sz="1200" dirty="0" smtClean="0"/>
              <a:t> района Новосибирской области</a:t>
            </a:r>
          </a:p>
          <a:p>
            <a:pPr algn="ctr"/>
            <a:r>
              <a:rPr lang="ru-RU" sz="1200" dirty="0" smtClean="0"/>
              <a:t>детский  сад  комбинированного вида «Красная шапочка»  р.п. Линево</a:t>
            </a:r>
          </a:p>
          <a:p>
            <a:pPr algn="ctr"/>
            <a:r>
              <a:rPr lang="ru-RU" sz="1200" dirty="0" smtClean="0"/>
              <a:t>Адрес: 633216 р.п. Линево 4  микрорайон д. 15,  </a:t>
            </a:r>
            <a:r>
              <a:rPr lang="ru-RU" sz="1200" dirty="0" err="1" smtClean="0"/>
              <a:t>Искитимский</a:t>
            </a:r>
            <a:r>
              <a:rPr lang="ru-RU" sz="1200" dirty="0" smtClean="0"/>
              <a:t>  район, Новосибирская область, тел/ факс (8 383 4 ) 3-38-21 </a:t>
            </a:r>
            <a:r>
              <a:rPr lang="ru-RU" sz="1200" dirty="0" err="1" smtClean="0"/>
              <a:t>Е-mail:shapocka</a:t>
            </a:r>
            <a:r>
              <a:rPr lang="ru-RU" sz="1200" dirty="0" smtClean="0"/>
              <a:t>-</a:t>
            </a:r>
            <a:r>
              <a:rPr lang="en-US" sz="1200" dirty="0" err="1" smtClean="0"/>
              <a:t>linevo</a:t>
            </a:r>
            <a:r>
              <a:rPr lang="ru-RU" sz="1200" dirty="0" smtClean="0"/>
              <a:t>@</a:t>
            </a:r>
            <a:r>
              <a:rPr lang="en-US" sz="1200" dirty="0" smtClean="0"/>
              <a:t>ma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В период самоизоляции наш детский сад работал в режиме дежурных групп, не все дети могли посещать детский сад. А что бы ребятам не было скучно и они не  забывали  нас, мы предложили родителям и детям занятия дистанционно через группу в </a:t>
            </a:r>
            <a:r>
              <a:rPr lang="ru-RU" sz="1800" b="1" dirty="0" err="1" smtClean="0"/>
              <a:t>ватсапе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 Вот наши первые результаты:</a:t>
            </a:r>
            <a:endParaRPr lang="ru-RU" sz="1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9058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312368" cy="51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1580410004_1-p-shabloni-dlya-detskikh-fon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2"/>
            <a:ext cx="9144000" cy="6821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Родителям понравилась наша идея и многие активно приняли участие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2592288" cy="45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2808312" cy="5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419425" cy="578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4032448" cy="629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pf.mail.ru/cgi-bin/readmsg?id=15882340910423026722;0;2&amp;exif=1&amp;full=1&amp;x-email=evgenii.paskano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6724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851473" cy="65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744416" cy="62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524275" cy="63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08712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Дистанционная работа в период карантина и самоизоляции с детьми и родителями</vt:lpstr>
      <vt:lpstr>В период самоизоляции наш детский сад работал в режиме дежурных групп, не все дети могли посещать детский сад. А что бы ребятам не было скучно и они не  забывали  нас, мы предложили родителям и детям занятия дистанционно через группу в ватсапе.  Вот наши первые результаты:</vt:lpstr>
      <vt:lpstr>Родителям понравилась наша идея и многие активно приняли участие</vt:lpstr>
      <vt:lpstr>Слайд 4</vt:lpstr>
      <vt:lpstr>Слайд 5</vt:lpstr>
      <vt:lpstr>Слайд 6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Гараж</cp:lastModifiedBy>
  <cp:revision>9</cp:revision>
  <dcterms:created xsi:type="dcterms:W3CDTF">2020-09-22T13:59:01Z</dcterms:created>
  <dcterms:modified xsi:type="dcterms:W3CDTF">2020-09-22T15:28:36Z</dcterms:modified>
</cp:coreProperties>
</file>