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" y="0"/>
            <a:ext cx="9139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717032"/>
            <a:ext cx="5974432" cy="10355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Дистанционная работа в период карантина и самоизоляции с детьми и родителями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877272"/>
            <a:ext cx="5795138" cy="7444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Брынских</a:t>
            </a:r>
            <a:r>
              <a:rPr lang="ru-RU" dirty="0" smtClean="0"/>
              <a:t> О.В.</a:t>
            </a:r>
          </a:p>
          <a:p>
            <a:r>
              <a:rPr lang="ru-RU" dirty="0" smtClean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41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Конструировали дома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работа на самоизоляции\от родителей\Screenshot_20200423-11043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09" y="1556792"/>
            <a:ext cx="22629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9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4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2710"/>
            <a:ext cx="8229600" cy="25062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  карантина и самоизоляции – это не простое время для детей, посещающих детский сад ,и их родителей. В этот период  некоторые дети остаются дома и  не всегда есть возможность их полноценно развивать. Чтобы дошкольники не скучали и развивались, мы предлагали разнообразные интересные простые задания, которые могли бы мотивировать ребят к получению 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19" y="3717943"/>
            <a:ext cx="8496944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детский сад работал в режиме дежурных групп. Воспитанники, которые имели возможность находится в детском саду, помогали тем, кто оставался дома.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8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76" y="301216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группе создали уголок «Дома не скучаем» 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карточки с именами детей клеили наклейки за каждую деятельность в домашних условиях.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8066"/>
            <a:ext cx="28860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Ольга\Desktop\фото для золушек\IMG_20200424_1648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16428" r="3047" b="34427"/>
          <a:stretch/>
        </p:blipFill>
        <p:spPr bwMode="auto">
          <a:xfrm>
            <a:off x="4406508" y="1772816"/>
            <a:ext cx="35038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94" y="4437112"/>
            <a:ext cx="27917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Ольга\Desktop\фото для золушек\IMG_20200513_1447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271" r="3102" b="4793"/>
          <a:stretch/>
        </p:blipFill>
        <p:spPr bwMode="auto">
          <a:xfrm>
            <a:off x="6158410" y="4437112"/>
            <a:ext cx="27467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и дети были в восторге от онлайн- общения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4275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227687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Отмечали события, погоду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«Линейном календаре»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5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Занимались опытно-экспериментальной деятельностью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Ольга\Desktop\работа на самоизоляции\юля пузыри и плоский макет земли\Screenshot_20200423-11230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6705"/>
            <a:ext cx="2334989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2935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Ольга\Desktop\работа на самоизоляции\22.04\Screenshot_20200423-1111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9"/>
            <a:ext cx="2304256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5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320480" cy="5616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радовали нас  «Новостями», зарисованными символами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880320" cy="561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85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Ребята с родителями принимали участие во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-мобе «Почитай-ка!»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51212"/>
            <a:ext cx="5322663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Ольга\Desktop\работа на самоизоляции\Screenshot_20200423-1035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5" y="1484784"/>
            <a:ext cx="2564904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2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Занимались домашними делами, присылали фотоотчеты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работа на самоизоляции\19.04\Screenshot_20200423-11074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54150"/>
            <a:ext cx="22629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2091"/>
            <a:ext cx="22685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0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 Дню Земли мы предложили информацию для детей и мастер-класс  «Макет нашей планеты»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ьга\Desktop\работа на самоизоляции\22.04\Screenshot_20200423-11094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2629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ьга\Desktop\работа на самоизоляции\22.04\Screenshot_20200423-1109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444719" cy="4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льга\Desktop\работа на самоизоляции\22.04\Screenshot_20200423-111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8" y="1772816"/>
            <a:ext cx="2173934" cy="43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64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Дистанционная работа в период карантина и самоизоляции с детьми и родителями </vt:lpstr>
      <vt:lpstr>Период  карантина и самоизоляции – это не простое время для детей, посещающих детский сад ,и их родителей. В этот период  некоторые дети остаются дома и  не всегда есть возможность их полноценно развивать. Чтобы дошкольники не скучали и развивались, мы предлагали разнообразные интересные простые задания, которые могли бы мотивировать ребят к получению знаний.</vt:lpstr>
      <vt:lpstr>   В группе создали уголок «Дома не скучаем» . На карточки с именами детей клеили наклейки за каждую деятельность в домашних условиях.   </vt:lpstr>
      <vt:lpstr>Родители и дети были в восторге от онлайн- общения </vt:lpstr>
      <vt:lpstr>Занимались опытно-экспериментальной деятельностью</vt:lpstr>
      <vt:lpstr>Семьи радовали нас  «Новостями», зарисованными символами  </vt:lpstr>
      <vt:lpstr>  Ребята с родителями принимали участие во флеш-мобе «Почитай-ка!»   </vt:lpstr>
      <vt:lpstr>Занимались домашними делами, присылали фотоотчеты</vt:lpstr>
      <vt:lpstr>Ко Дню Земли мы предложили информацию для детей и мастер-класс  «Макет нашей планеты»</vt:lpstr>
      <vt:lpstr>Конструировали дома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работа в период карантина и самоизоляции с детьми и родителями </dc:title>
  <dc:creator>Ольга</dc:creator>
  <cp:lastModifiedBy>Ольга</cp:lastModifiedBy>
  <cp:revision>16</cp:revision>
  <dcterms:created xsi:type="dcterms:W3CDTF">2020-10-05T02:17:38Z</dcterms:created>
  <dcterms:modified xsi:type="dcterms:W3CDTF">2020-10-05T03:48:33Z</dcterms:modified>
</cp:coreProperties>
</file>