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0" r:id="rId4"/>
    <p:sldId id="261" r:id="rId5"/>
    <p:sldId id="258" r:id="rId6"/>
    <p:sldId id="263" r:id="rId7"/>
    <p:sldId id="266" r:id="rId8"/>
    <p:sldId id="267" r:id="rId9"/>
    <p:sldId id="268" r:id="rId10"/>
    <p:sldId id="270" r:id="rId11"/>
    <p:sldId id="271" r:id="rId12"/>
    <p:sldId id="273" r:id="rId13"/>
    <p:sldId id="274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МКДОУ детский сад  «Красная шапочка» </a:t>
            </a:r>
            <a:r>
              <a:rPr lang="ru-RU" sz="1800" b="1" dirty="0" err="1" smtClean="0">
                <a:latin typeface="Cambria Math" pitchFamily="18" charset="0"/>
                <a:ea typeface="Cambria Math" pitchFamily="18" charset="0"/>
              </a:rPr>
              <a:t>р.п.Линево</a:t>
            </a:r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18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err="1" smtClean="0">
                <a:latin typeface="Cambria Math" pitchFamily="18" charset="0"/>
                <a:ea typeface="Cambria Math" pitchFamily="18" charset="0"/>
              </a:rPr>
              <a:t>Искитимский</a:t>
            </a:r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 район Новосибирская область</a:t>
            </a:r>
            <a:br>
              <a:rPr lang="ru-RU" sz="18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6600" b="1" dirty="0" smtClean="0">
                <a:latin typeface="Cambria Math" pitchFamily="18" charset="0"/>
                <a:ea typeface="Cambria Math" pitchFamily="18" charset="0"/>
              </a:rPr>
              <a:t>Все играют в шашки!</a:t>
            </a:r>
            <a:endParaRPr lang="ru-RU" sz="6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924944"/>
            <a:ext cx="6400800" cy="3600400"/>
          </a:xfrm>
        </p:spPr>
        <p:txBody>
          <a:bodyPr>
            <a:normAutofit fontScale="77500" lnSpcReduction="20000"/>
          </a:bodyPr>
          <a:lstStyle/>
          <a:p>
            <a:r>
              <a:rPr lang="ru-RU" sz="4600" b="1" dirty="0" smtClean="0">
                <a:solidFill>
                  <a:schemeClr val="tx1"/>
                </a:solidFill>
                <a:latin typeface="Arial Narrow" pitchFamily="34" charset="0"/>
                <a:cs typeface="Arabic Typesetting" pitchFamily="66" charset="-78"/>
              </a:rPr>
              <a:t>Основные правила игры в шашки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Кружковая работа педагога 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Брынских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83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Шашка дошла до крайней линии соперника – она становится дамкой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льга\Desktop\шашки\IMG_20201013_1201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888432" cy="524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43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13763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Дамка может ходить на  несколько клеток по диагонали вперед и назад! Дамка бьет  на правах дамки!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4471142" cy="44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84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Если у соперников остается по одной–две дамки, то партия имеет значение «Ничья!»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Ольга\Desktop\шашки\IMG_20201013_1223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4124" y="1600200"/>
            <a:ext cx="33557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2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Чтобы поймать дамку, нужно сделать 15 ходов : 14 сделали на 15  «ловим» дамку (в том случае, если у соперника нет шашек)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3" r="12586"/>
          <a:stretch/>
        </p:blipFill>
        <p:spPr bwMode="auto">
          <a:xfrm>
            <a:off x="1439155" y="1700808"/>
            <a:ext cx="6265689" cy="471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64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Победитель тот, кто уничтожил все шашки соперника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Ольга\Desktop\шашки\IMG_20201013_1203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4124" y="1600200"/>
            <a:ext cx="33557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2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4429" y="11663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Играйте в шашки!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8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06"/>
            <a:ext cx="9144000" cy="6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412776"/>
            <a:ext cx="5482952" cy="36490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Предметы необходимые для игры в шашки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132857"/>
            <a:ext cx="6408712" cy="36724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Шашечная доска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(устар. шашечница) — игровое поле для игры в шашки. Представляет собой набор квадратов (клеток), располагающихся рядом друг с другом в виде квадратной сетки. Клетки бывают двух цветов: традиционно это чёрный (тёмный) и белый (светлый)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цвета.</a:t>
            </a:r>
          </a:p>
          <a:p>
            <a:pPr marL="0" indent="0" algn="ctr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Шашки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фишки, расположенные на шашечной доске. У каждого игрока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12 штук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черные и белые. 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партии каждому игроку принадлежат шашки одного цвета: чёрного или белого (иногда других цветов, один из которых, считается тёмным, а другой — светлым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22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102" y="0"/>
            <a:ext cx="9169102" cy="68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548680"/>
            <a:ext cx="7639222" cy="792088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Вертикаль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доски для игры в шашки обозначена цифрами,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Горизонталь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обозначена буквами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40" r="3387" b="11318"/>
          <a:stretch/>
        </p:blipFill>
        <p:spPr bwMode="auto">
          <a:xfrm>
            <a:off x="1240935" y="1772816"/>
            <a:ext cx="700984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403648" y="2564904"/>
            <a:ext cx="576064" cy="38164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547664" y="1772816"/>
            <a:ext cx="4824536" cy="64807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79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299" y="483296"/>
            <a:ext cx="8219256" cy="11381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Шашки располагают на черных клетках, посредине 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Ходы осуществляются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по черным клеткам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по диагонали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49" t="3945" r="8907" b="7190"/>
          <a:stretch/>
        </p:blipFill>
        <p:spPr bwMode="auto">
          <a:xfrm>
            <a:off x="323529" y="1628800"/>
            <a:ext cx="480705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338" y="2132856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5868144" y="3140968"/>
            <a:ext cx="1944216" cy="20162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156176" y="2780928"/>
            <a:ext cx="2016224" cy="20882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868144" y="3825044"/>
            <a:ext cx="1296144" cy="13321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24128" y="4491118"/>
            <a:ext cx="792088" cy="6660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724128" y="2780928"/>
            <a:ext cx="2448272" cy="23762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 flipV="1">
            <a:off x="5724128" y="2780928"/>
            <a:ext cx="1728192" cy="1710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Прямая со стрелкой 1032"/>
          <p:cNvCxnSpPr/>
          <p:nvPr/>
        </p:nvCxnSpPr>
        <p:spPr>
          <a:xfrm flipV="1">
            <a:off x="5724128" y="2780928"/>
            <a:ext cx="1116124" cy="10441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/>
          <p:nvPr/>
        </p:nvCxnSpPr>
        <p:spPr>
          <a:xfrm flipV="1">
            <a:off x="5724128" y="2780928"/>
            <a:ext cx="396044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Прямая со стрелкой 1036"/>
          <p:cNvCxnSpPr/>
          <p:nvPr/>
        </p:nvCxnSpPr>
        <p:spPr>
          <a:xfrm flipV="1">
            <a:off x="6516216" y="3429000"/>
            <a:ext cx="1656184" cy="17281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 стрелкой 1038"/>
          <p:cNvCxnSpPr/>
          <p:nvPr/>
        </p:nvCxnSpPr>
        <p:spPr>
          <a:xfrm flipV="1">
            <a:off x="7164288" y="4149080"/>
            <a:ext cx="1008112" cy="1008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/>
          <p:nvPr/>
        </p:nvCxnSpPr>
        <p:spPr>
          <a:xfrm flipV="1">
            <a:off x="7812360" y="4824155"/>
            <a:ext cx="360040" cy="3330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/>
          <p:nvPr/>
        </p:nvCxnSpPr>
        <p:spPr>
          <a:xfrm>
            <a:off x="6840252" y="2780928"/>
            <a:ext cx="1332148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Прямая со стрелкой 1044"/>
          <p:cNvCxnSpPr/>
          <p:nvPr/>
        </p:nvCxnSpPr>
        <p:spPr>
          <a:xfrm>
            <a:off x="7506326" y="2780928"/>
            <a:ext cx="666074" cy="6840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78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Самый первый раз игроки разыгрывают цвет шашек.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ход начинает игрок, у которого шашки белого цвета!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Ольга\Desktop\шашки\IMG_20201013_120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1700808"/>
            <a:ext cx="3456384" cy="46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8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83283" cy="141277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Взял шашку – делай ход!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Другой шашкой ходить нельзя!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Отпустил шашку – ход сделан!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Шашка ходит только на одну клетку и только вперед – назад ходить нельзя!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шашки\IMG_20201006_1529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15773"/>
            <a:ext cx="2949083" cy="39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шашки\IMG_20200930_151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06386"/>
            <a:ext cx="2942723" cy="396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4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есть взятие шашки – «бить» обязательно.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одну можно взять – «бьем» одну, если две и больше – «бьем» все возможные!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16832"/>
            <a:ext cx="850594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03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«Бьем» шашки  только по ходу шашки!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05"/>
          <a:stretch/>
        </p:blipFill>
        <p:spPr bwMode="auto">
          <a:xfrm>
            <a:off x="330788" y="2420888"/>
            <a:ext cx="820470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1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" y="14288"/>
            <a:ext cx="91694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Назад «бить» шашки можно!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81" r="5984"/>
          <a:stretch/>
        </p:blipFill>
        <p:spPr bwMode="auto">
          <a:xfrm>
            <a:off x="395536" y="1381503"/>
            <a:ext cx="8220825" cy="399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17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259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МКДОУ детский сад  «Красная шапочка» р.п.Линево  Искитимский район Новосибирская область  Все играют в шашки!</vt:lpstr>
      <vt:lpstr>Предметы необходимые для игры в шашки</vt:lpstr>
      <vt:lpstr>Вертикаль доски для игры в шашки обозначена цифрами,  Горизонталь обозначена буквами </vt:lpstr>
      <vt:lpstr>Шашки располагают на черных клетках, посредине . Ходы осуществляются только по черным клеткам – по диагонали!</vt:lpstr>
      <vt:lpstr>Самый первый раз игроки разыгрывают цвет шашек. Первый ход начинает игрок, у которого шашки белого цвета! </vt:lpstr>
      <vt:lpstr> Взял шашку – делай ход! Другой шашкой ходить нельзя!  Отпустил шашку – ход сделан!  Шашка ходит только на одну клетку и только вперед – назад ходить нельзя!</vt:lpstr>
      <vt:lpstr>Если есть взятие шашки – «бить» обязательно. Если одну можно взять – «бьем» одну, если две и больше – «бьем» все возможные!</vt:lpstr>
      <vt:lpstr>«Бьем» шашки  только по ходу шашки!</vt:lpstr>
      <vt:lpstr>Назад «бить» шашки можно!</vt:lpstr>
      <vt:lpstr>Шашка дошла до крайней линии соперника – она становится дамкой</vt:lpstr>
      <vt:lpstr>Дамка может ходить на  несколько клеток по диагонали вперед и назад! Дамка бьет  на правах дамки! </vt:lpstr>
      <vt:lpstr>Если у соперников остается по одной–две дамки, то партия имеет значение «Ничья!»</vt:lpstr>
      <vt:lpstr>Чтобы поймать дамку, нужно сделать 15 ходов : 14 сделали на 15  «ловим» дамку (в том случае, если у соперника нет шашек)</vt:lpstr>
      <vt:lpstr>Победитель тот, кто уничтожил все шашки соперника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играют в шашки!</dc:title>
  <dc:creator>Ольга</dc:creator>
  <cp:lastModifiedBy>Пользователь</cp:lastModifiedBy>
  <cp:revision>25</cp:revision>
  <dcterms:created xsi:type="dcterms:W3CDTF">2020-10-13T02:19:25Z</dcterms:created>
  <dcterms:modified xsi:type="dcterms:W3CDTF">2020-10-19T05:36:20Z</dcterms:modified>
</cp:coreProperties>
</file>