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58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ВСЕ с РАБОЧЕГО стола\ЭРГАРТ\Интерактив фото\Экологический праздник\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116632"/>
            <a:ext cx="69127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40385">
              <a:lnSpc>
                <a:spcPct val="115000"/>
              </a:lnSpc>
            </a:pPr>
            <a:r>
              <a:rPr lang="ru-RU" sz="900" smtClean="0">
                <a:ea typeface="Times New Roman"/>
                <a:cs typeface="Times New Roman"/>
              </a:rPr>
              <a:t>Муниципальное казенное дошкольное образовательное учреждение Искитимского района    Новосибирской   области   детский  сад  комбинированного вида «Красная шапочка»  р.п. Линево</a:t>
            </a:r>
            <a:r>
              <a:rPr lang="ru-RU" sz="900" smtClean="0">
                <a:latin typeface="Calibri"/>
                <a:ea typeface="Calibri"/>
                <a:cs typeface="Times New Roman"/>
              </a:rPr>
              <a:t/>
            </a:r>
            <a:br>
              <a:rPr lang="ru-RU" sz="900" smtClean="0">
                <a:latin typeface="Calibri"/>
                <a:ea typeface="Calibri"/>
                <a:cs typeface="Times New Roman"/>
              </a:rPr>
            </a:br>
            <a:r>
              <a:rPr lang="ru-RU" sz="900" u="sng" smtClean="0">
                <a:ea typeface="Times New Roman"/>
                <a:cs typeface="Times New Roman"/>
              </a:rPr>
              <a:t>_________________________________________________________________________</a:t>
            </a:r>
            <a:r>
              <a:rPr lang="ru-RU" sz="900" smtClean="0">
                <a:latin typeface="Calibri"/>
                <a:ea typeface="Calibri"/>
                <a:cs typeface="Times New Roman"/>
              </a:rPr>
              <a:t/>
            </a:r>
            <a:br>
              <a:rPr lang="ru-RU" sz="900" smtClean="0">
                <a:latin typeface="Calibri"/>
                <a:ea typeface="Calibri"/>
                <a:cs typeface="Times New Roman"/>
              </a:rPr>
            </a:br>
            <a:r>
              <a:rPr lang="ru-RU" sz="900" smtClean="0">
                <a:ea typeface="Times New Roman"/>
                <a:cs typeface="Times New Roman"/>
              </a:rPr>
              <a:t>Адрес: 633216 р.п. Линево 4 - микрорайон д. 15,  Искитимский  район, Новосибирская обл., тел/ факс (8) 383 -43-33-821 </a:t>
            </a:r>
            <a:r>
              <a:rPr lang="ru-RU" sz="900" smtClean="0">
                <a:latin typeface="Calibri"/>
                <a:ea typeface="Calibri"/>
                <a:cs typeface="Times New Roman"/>
              </a:rPr>
              <a:t/>
            </a:r>
            <a:br>
              <a:rPr lang="ru-RU" sz="900" smtClean="0">
                <a:latin typeface="Calibri"/>
                <a:ea typeface="Calibri"/>
                <a:cs typeface="Times New Roman"/>
              </a:rPr>
            </a:br>
            <a:r>
              <a:rPr lang="ru-RU" sz="900" smtClean="0">
                <a:ea typeface="Times New Roman"/>
                <a:cs typeface="Times New Roman"/>
              </a:rPr>
              <a:t>Е-mail:shapocka-</a:t>
            </a:r>
            <a:r>
              <a:rPr lang="en-US" sz="900" smtClean="0">
                <a:ea typeface="Times New Roman"/>
                <a:cs typeface="Times New Roman"/>
              </a:rPr>
              <a:t>linevo</a:t>
            </a:r>
            <a:r>
              <a:rPr lang="ru-RU" sz="900" smtClean="0">
                <a:ea typeface="Times New Roman"/>
                <a:cs typeface="Times New Roman"/>
              </a:rPr>
              <a:t>@</a:t>
            </a:r>
            <a:r>
              <a:rPr lang="en-US" sz="900" smtClean="0">
                <a:ea typeface="Times New Roman"/>
                <a:cs typeface="Times New Roman"/>
              </a:rPr>
              <a:t>mail</a:t>
            </a:r>
            <a:r>
              <a:rPr lang="ru-RU" sz="900" smtClean="0">
                <a:ea typeface="Times New Roman"/>
                <a:cs typeface="Times New Roman"/>
              </a:rPr>
              <a:t>.ru</a:t>
            </a:r>
            <a:r>
              <a:rPr lang="ru-RU" sz="1200" smtClean="0">
                <a:latin typeface="Calibri"/>
                <a:ea typeface="Calibri"/>
                <a:cs typeface="Times New Roman"/>
              </a:rPr>
              <a:t/>
            </a:r>
            <a:br>
              <a:rPr lang="ru-RU" sz="1200" smtClean="0">
                <a:latin typeface="Calibri"/>
                <a:ea typeface="Calibri"/>
                <a:cs typeface="Times New Roman"/>
              </a:rPr>
            </a:br>
            <a:endParaRPr lang="ru-RU" sz="1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2064178"/>
            <a:ext cx="6912768" cy="1724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40385">
              <a:lnSpc>
                <a:spcPct val="115000"/>
              </a:lnSpc>
            </a:pP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40385">
              <a:lnSpc>
                <a:spcPct val="115000"/>
              </a:lnSpc>
            </a:pP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40385">
              <a:lnSpc>
                <a:spcPct val="115000"/>
              </a:lnSpc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Интерактивная игра для старших и подготовительных групп</a:t>
            </a:r>
          </a:p>
          <a:p>
            <a:pPr marR="540385">
              <a:lnSpc>
                <a:spcPct val="115000"/>
              </a:lnSpc>
            </a:pP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«В гостях у </a:t>
            </a:r>
            <a:r>
              <a:rPr lang="ru-RU" sz="4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Лесовичка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40385">
              <a:lnSpc>
                <a:spcPct val="115000"/>
              </a:lnSpc>
            </a:pP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40385">
              <a:lnSpc>
                <a:spcPct val="115000"/>
              </a:lnSpc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( 19 ноября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2020г).</a:t>
            </a:r>
            <a:r>
              <a:rPr lang="ru-RU" sz="11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100" dirty="0" smtClean="0">
                <a:latin typeface="Calibri"/>
                <a:ea typeface="Calibri"/>
                <a:cs typeface="Times New Roman"/>
              </a:rPr>
            </a:br>
            <a:endParaRPr lang="ru-RU" sz="1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5569" y="6260178"/>
            <a:ext cx="4808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Составитель :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Пасюта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. О.А.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Инструктор по ФК</a:t>
            </a: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8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ВСЕ с РАБОЧЕГО стола\ЭРГАРТ\Интерактив фото\Экологический праздник\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20688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40385">
              <a:lnSpc>
                <a:spcPct val="115000"/>
              </a:lnSpc>
            </a:pP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40385">
              <a:lnSpc>
                <a:spcPct val="115000"/>
              </a:lnSpc>
            </a:pP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40385" algn="l">
              <a:lnSpc>
                <a:spcPct val="115000"/>
              </a:lnSpc>
            </a:pP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Цель:</a:t>
            </a:r>
          </a:p>
          <a:p>
            <a:pPr marR="540385">
              <a:lnSpc>
                <a:spcPct val="115000"/>
              </a:lnSpc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Воспитывать у детей любовь к природе, к родному краю, желание заботиться о природе.</a:t>
            </a: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R="540385">
              <a:lnSpc>
                <a:spcPct val="115000"/>
              </a:lnSpc>
            </a:pPr>
            <a:r>
              <a:rPr lang="ru-RU" sz="11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100" dirty="0" smtClean="0">
                <a:latin typeface="Calibri"/>
                <a:ea typeface="Calibri"/>
                <a:cs typeface="Times New Roman"/>
              </a:rPr>
            </a:br>
            <a:endParaRPr lang="ru-RU" sz="1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ВСЕ с РАБОЧЕГО стола\ЭРГАРТ\Интерактив фото\Экологический праздник\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265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ВСЕ с РАБОЧЕГО стола\ЭРГАРТ\Интерактив фото\Экологический праздник\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805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ВСЕ с РАБОЧЕГО стола\ЭРГАРТ\Интерактив фото\Экологический праздник\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357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ВСЕ с РАБОЧЕГО стола\ЭРГАРТ\Интерактив фото\Экологический праздник\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766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ВСЕ с РАБОЧЕГО стола\ЭРГАРТ\Интерактив фото\Экологический праздник\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476672"/>
            <a:ext cx="4644516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95" y="0"/>
            <a:ext cx="4245936" cy="56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539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esktop\ВСЕ с РАБОЧЕГО стола\ЭРГАРТ\Интерактив фото\Экологический праздник\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8040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2020-11-27T05:23:36Z</dcterms:created>
  <dcterms:modified xsi:type="dcterms:W3CDTF">2020-11-27T06:04:17Z</dcterms:modified>
</cp:coreProperties>
</file>