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DD6787-6BCF-4F9B-8EBE-EB19CDC4447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1F943E-6C87-45A9-B261-A17F009937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4464496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</a:t>
            </a:r>
            <a:r>
              <a:rPr lang="ru-RU" sz="13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казенное дошкольное образовательное учреждение </a:t>
            </a:r>
            <a:r>
              <a:rPr lang="ru-RU" sz="1300" cap="none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Искитимского</a:t>
            </a:r>
            <a:r>
              <a:rPr lang="ru-RU" sz="13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 Новосибирской области детский сад комбинированного вида </a:t>
            </a:r>
            <a:r>
              <a:rPr lang="ru-RU" sz="13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3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300" cap="none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3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Красная шапочка» </a:t>
            </a:r>
            <a:r>
              <a:rPr lang="ru-RU" sz="1300" cap="none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р.п</a:t>
            </a:r>
            <a:r>
              <a:rPr lang="ru-RU" sz="13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Линево</a:t>
            </a:r>
            <a:br>
              <a:rPr lang="ru-RU" sz="1300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200" b="0" cap="none" dirty="0" smtClean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</a:br>
            <a:r>
              <a:rPr lang="ru-RU" sz="2200" b="0" cap="none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200" b="0" cap="none" dirty="0">
                <a:solidFill>
                  <a:srgbClr val="212745"/>
                </a:solidFill>
                <a:latin typeface="Trebuchet MS"/>
                <a:ea typeface="+mn-ea"/>
                <a:cs typeface="+mn-cs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 и укрепление здоровья детей в адаптационной группе «Неваляшки»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Воспитатели: Кулешова Е.В.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Сторожкова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Л.Ф.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funforkids.ru/pictures/exercise/exercise01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55558"/>
            <a:ext cx="2736304" cy="208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culture.ru/storage/images/069969c1aada57eaf2803664bceae200/1c12ccdc6d45544f5af3c44144116b77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7504" y="4653136"/>
            <a:ext cx="1377372" cy="23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-fotki.yandex.ru/get/65759/200418627.145/0_1677e4_7c7a71fe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-fotki.yandex.ru/get/65759/200418627.145/0_1677e4_7c7a71fe_ori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8" y="5453743"/>
            <a:ext cx="278812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g-fotki.yandex.ru/get/65759/200418627.145/0_1677e4_7c7a71fe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74" y="5733256"/>
            <a:ext cx="296281" cy="35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g-fotki.yandex.ru/get/65759/200418627.145/0_1677e4_7c7a71fe_ori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56" y="4472218"/>
            <a:ext cx="417681" cy="47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g-fotki.yandex.ru/get/65759/200418627.145/0_1677e4_7c7a71fe_ori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91" y="4869160"/>
            <a:ext cx="74523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diamondelectric.ru/images/2548/2547770/detskie_igryshechnie_ganteli_plastmaster_40003_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6760"/>
          <a:stretch/>
        </p:blipFill>
        <p:spPr bwMode="auto">
          <a:xfrm rot="910269">
            <a:off x="7459775" y="1113483"/>
            <a:ext cx="1395319" cy="793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img1.liveinternet.ru/images/attach/c/11/116/418/116418433_1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6" y="260648"/>
            <a:ext cx="1514247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66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веселый, звонкий мяч!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20201118_100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1" y="1700808"/>
            <a:ext cx="7416824" cy="41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funforkids.ru/pictures/exercise/exercise05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2476" r="15372" b="1732"/>
          <a:stretch/>
        </p:blipFill>
        <p:spPr bwMode="auto">
          <a:xfrm>
            <a:off x="7016551" y="4365104"/>
            <a:ext cx="1735633" cy="236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mg-fotki.yandex.ru/get/65759/200418627.145/0_1677e4_7c7a71fe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60648"/>
            <a:ext cx="1224137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bs.twimg.com/media/DmPJFo8UYAA1La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6146" r="6425" b="4469"/>
          <a:stretch/>
        </p:blipFill>
        <p:spPr bwMode="auto">
          <a:xfrm>
            <a:off x="219361" y="224644"/>
            <a:ext cx="784395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55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728192"/>
          </a:xfrm>
        </p:spPr>
        <p:txBody>
          <a:bodyPr numCol="1"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бы сила была в теле, вам подарок - две гантели!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чур, не расслабляться,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день чтоб заниматься!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20201020_091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2" y="1628800"/>
            <a:ext cx="7560840" cy="42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diamondelectric.ru/images/2548/2547770/detskie_igryshechnie_ganteli_plastmaster_40003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6760"/>
          <a:stretch/>
        </p:blipFill>
        <p:spPr bwMode="auto">
          <a:xfrm>
            <a:off x="6948264" y="548003"/>
            <a:ext cx="1653332" cy="960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oborudunion.ru/l2552042/images/photocat/1000x1000/10001192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22" y="5582344"/>
            <a:ext cx="727685" cy="7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funforkids.ru/pictures/exercise/exercise04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2150"/>
          <a:stretch/>
        </p:blipFill>
        <p:spPr bwMode="auto">
          <a:xfrm>
            <a:off x="193033" y="332656"/>
            <a:ext cx="75213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1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походим по дорожке, пощекочем свои ножки!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20201020_0906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/>
          <a:stretch/>
        </p:blipFill>
        <p:spPr bwMode="auto">
          <a:xfrm>
            <a:off x="570853" y="1700049"/>
            <a:ext cx="7071253" cy="45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www.culture.ru/storage/images/069969c1aada57eaf2803664bceae200/1c12ccdc6d45544f5af3c44144116b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222369" y="3861048"/>
            <a:ext cx="1772231" cy="274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culture.ru/storage/images/069969c1aada57eaf2803664bceae200/1c12ccdc6d45544f5af3c44144116b77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836712"/>
            <a:ext cx="1377372" cy="2300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1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Любим спортом заниматься: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прыгать,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кувыркаться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20201020_0906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/>
          <a:stretch/>
        </p:blipFill>
        <p:spPr bwMode="auto">
          <a:xfrm>
            <a:off x="481066" y="1700808"/>
            <a:ext cx="7645059" cy="46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du302.minsk.edu.by/be/sm.aspx?guid=161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43" y="332656"/>
            <a:ext cx="1082293" cy="106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1.liveinternet.ru/images/attach/c/11/116/418/116418433_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83284" cy="6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xn--23-kmc.xn--80aafey1amqq.xn--d1acj3b/images/events/cover/0c12f1e5dd9bb649f49617197d73b28d_bi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2" t="23530"/>
          <a:stretch/>
        </p:blipFill>
        <p:spPr bwMode="auto">
          <a:xfrm>
            <a:off x="7324092" y="5087037"/>
            <a:ext cx="1369695" cy="132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92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здоровы были ножки, после сна мы тоже ходим по дорожке!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\Desktop\20201109_1456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/>
          <a:stretch/>
        </p:blipFill>
        <p:spPr bwMode="auto">
          <a:xfrm>
            <a:off x="556050" y="1628800"/>
            <a:ext cx="7141184" cy="46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xn--23-kmc.xn--80aafey1amqq.xn--d1acj3b/images/events/cover/0c12f1e5dd9bb649f49617197d73b28d_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460545" cy="18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g-fotki.yandex.ru/get/65759/200418627.145/0_1677e4_7c7a71fe_ori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6" y="872716"/>
            <a:ext cx="46776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2liski.detkin-club.ru/images/parents/0001-001-_5c8b6d7eedf11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8"/>
          <a:stretch/>
        </p:blipFill>
        <p:spPr bwMode="auto">
          <a:xfrm>
            <a:off x="7773551" y="298672"/>
            <a:ext cx="971839" cy="1314146"/>
          </a:xfrm>
          <a:prstGeom prst="wedgeEllipseCallou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147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здоровья важен спорт, чтоб болезням дать отпор.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 спортом заниматься, и здоровым оставаться!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Админ\Desktop\фото работа\20201127_16391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97" y="2219874"/>
            <a:ext cx="2592288" cy="448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20201130_1458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692626" cy="444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op.pskovedu.ru/file/download/dop/787E08231FAC6534DE8B81B9546A55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28" y="4581128"/>
            <a:ext cx="1693912" cy="204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900igr.net/up/datai/266544/0006-005-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5" y="4797152"/>
            <a:ext cx="1476672" cy="170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culture.ru/storage/images/1610f53dc2be83369b10f8cda20a7bff/9059ae1a6c1294ced55c6a482932b5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28" y="938331"/>
            <a:ext cx="1207114" cy="9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hcool11-balakhna.edusite.ru/images/0008-003-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5" y="980589"/>
            <a:ext cx="1152267" cy="12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7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48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       Муниципальное казенное дошкольное образовательное учреждение Искитимского района Новосибирской области детский сад комбинированного вида  «Красная шапочка» р.п. Линево    Физическое развитие и укрепление здоровья детей в адаптационной группе «Неваляшки»                               Воспитатели: Кулешова Е.В.                                                                                  Сторожкова Л.Ф.</vt:lpstr>
      <vt:lpstr>Мой веселый, звонкий мяч!</vt:lpstr>
      <vt:lpstr>          Что бы сила была в теле, вам подарок - две гантели! Только чур, не расслабляться, каждый день чтоб заниматься!  </vt:lpstr>
      <vt:lpstr>Мы походим по дорожке, пощекочем свои ножки!</vt:lpstr>
      <vt:lpstr>Любим спортом заниматься: бегать, прыгать, кувыркаться!</vt:lpstr>
      <vt:lpstr>Чтоб здоровы были ножки, после сна мы тоже ходим по дорожке!</vt:lpstr>
      <vt:lpstr>Для здоровья важен спорт, чтоб болезням дать отпор. нужно спортом заниматься, и здоровым оставаться!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17</cp:revision>
  <dcterms:created xsi:type="dcterms:W3CDTF">2020-11-29T01:45:21Z</dcterms:created>
  <dcterms:modified xsi:type="dcterms:W3CDTF">2020-12-01T14:29:12Z</dcterms:modified>
</cp:coreProperties>
</file>