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9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1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7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4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7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1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4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9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0621-3A75-4083-B874-667017CC8C85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7F36-AD2C-4E4B-B291-70C5E82B5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1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3.jp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3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38.jp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9.jp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 ?><Relationships xmlns="http://schemas.openxmlformats.org/package/2006/relationships"><Relationship Id="rId3" Target="../media/image9.jp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0.jp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1.jp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6709" y="1136469"/>
            <a:ext cx="7720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уголок в группе «Хозяюшка»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583019"/>
            <a:ext cx="4968240" cy="372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9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24" y="1388070"/>
            <a:ext cx="4232365" cy="3174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00" y="845961"/>
            <a:ext cx="5660572" cy="42454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0343" y="3105836"/>
            <a:ext cx="9795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" y="2828836"/>
            <a:ext cx="10972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дыхательной гимнастики.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правильной регуляции дыхания, формирует объем легких.</a:t>
            </a:r>
          </a:p>
        </p:txBody>
      </p:sp>
    </p:spTree>
    <p:extLst>
      <p:ext uri="{BB962C8B-B14F-4D97-AF65-F5344CB8AC3E}">
        <p14:creationId xmlns:p14="http://schemas.microsoft.com/office/powerpoint/2010/main" val="21664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9153" y="1332862"/>
            <a:ext cx="4317246" cy="3237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864" y="1431923"/>
            <a:ext cx="4204036" cy="3153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30790" y="1332864"/>
            <a:ext cx="4317244" cy="32379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7279" y="2136339"/>
            <a:ext cx="104110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навыка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ползания, перешагивания,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вестибулярного аппарата, укрепление мышц туловища и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10911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r="37179"/>
          <a:stretch/>
        </p:blipFill>
        <p:spPr>
          <a:xfrm rot="5400000">
            <a:off x="1554885" y="747411"/>
            <a:ext cx="4040301" cy="4618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" r="18476"/>
          <a:stretch/>
        </p:blipFill>
        <p:spPr>
          <a:xfrm rot="5400000">
            <a:off x="6816580" y="1181652"/>
            <a:ext cx="4040298" cy="37496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5981" y="3105835"/>
            <a:ext cx="94455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Попади в цель» развитие: глазомер, внимание, быстроту реакции, ловкость рук, координацию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33184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240" y="1227908"/>
            <a:ext cx="4075611" cy="3056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7408" y="1275671"/>
            <a:ext cx="4457702" cy="3343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4143" y="1147897"/>
            <a:ext cx="4167052" cy="3125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154" y="3244334"/>
            <a:ext cx="104502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Классики»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координации движений и ознакомления с цифрами. </a:t>
            </a:r>
          </a:p>
        </p:txBody>
      </p:sp>
    </p:spTree>
    <p:extLst>
      <p:ext uri="{BB962C8B-B14F-4D97-AF65-F5344CB8AC3E}">
        <p14:creationId xmlns:p14="http://schemas.microsoft.com/office/powerpoint/2010/main" val="32700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r="32572"/>
          <a:stretch/>
        </p:blipFill>
        <p:spPr>
          <a:xfrm rot="5400000">
            <a:off x="1013790" y="746974"/>
            <a:ext cx="4180011" cy="4619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" r="40762"/>
          <a:stretch/>
        </p:blipFill>
        <p:spPr>
          <a:xfrm rot="5400000">
            <a:off x="6751589" y="423182"/>
            <a:ext cx="4062549" cy="5149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891" y="2690336"/>
            <a:ext cx="109989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в равновесии, перешагивании,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гибкости, ловкости, координации движений, равновесия.</a:t>
            </a:r>
          </a:p>
        </p:txBody>
      </p:sp>
    </p:spTree>
    <p:extLst>
      <p:ext uri="{BB962C8B-B14F-4D97-AF65-F5344CB8AC3E}">
        <p14:creationId xmlns:p14="http://schemas.microsoft.com/office/powerpoint/2010/main" val="24145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0668"/>
            <a:ext cx="12193057" cy="673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" r="26095" b="1"/>
          <a:stretch/>
        </p:blipFill>
        <p:spPr>
          <a:xfrm rot="5400000">
            <a:off x="725410" y="653545"/>
            <a:ext cx="4645178" cy="4731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1"/>
          <a:stretch/>
        </p:blipFill>
        <p:spPr>
          <a:xfrm rot="5400000">
            <a:off x="6213173" y="832069"/>
            <a:ext cx="4666945" cy="43961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2259" y="3105835"/>
            <a:ext cx="104342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в равновесии, перешагивании, развитие гибкости, ловкости, координации движений, равновесия.</a:t>
            </a:r>
          </a:p>
        </p:txBody>
      </p:sp>
    </p:spTree>
    <p:extLst>
      <p:ext uri="{BB962C8B-B14F-4D97-AF65-F5344CB8AC3E}">
        <p14:creationId xmlns:p14="http://schemas.microsoft.com/office/powerpoint/2010/main" val="19900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0668"/>
            <a:ext cx="12193057" cy="673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4068" y="1502954"/>
            <a:ext cx="4981303" cy="37359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9819" y="1398904"/>
            <a:ext cx="5089435" cy="38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0668"/>
            <a:ext cx="12193057" cy="673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105444"/>
            <a:ext cx="6196149" cy="46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0668"/>
            <a:ext cx="12193057" cy="6736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7" y="703574"/>
            <a:ext cx="3136451" cy="4181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1876" y="1211483"/>
            <a:ext cx="4063274" cy="30474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91348" y="3252651"/>
            <a:ext cx="52643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"Бильбоке".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попадания в цель. Развивает глазомер, внимание, быстроту реакции, ловкость рук.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5394" y="3244334"/>
            <a:ext cx="4389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рыбалка»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ловкость, меткость</a:t>
            </a:r>
          </a:p>
        </p:txBody>
      </p:sp>
    </p:spTree>
    <p:extLst>
      <p:ext uri="{BB962C8B-B14F-4D97-AF65-F5344CB8AC3E}">
        <p14:creationId xmlns:p14="http://schemas.microsoft.com/office/powerpoint/2010/main" val="23815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0668"/>
            <a:ext cx="12193057" cy="67366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7280" y="875211"/>
            <a:ext cx="96501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нимание.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21336"/>
            <a:ext cx="12193057" cy="673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805906"/>
            <a:ext cx="3934641" cy="5246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5471" y="1280159"/>
            <a:ext cx="44356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 нашего  спортивного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уголка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Лошарик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9"/>
            <a:ext cx="12192000" cy="6727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159327"/>
            <a:ext cx="5159830" cy="3869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159327"/>
            <a:ext cx="5159830" cy="3869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9977" y="3244334"/>
            <a:ext cx="989934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Попади в цель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глазомер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внимание, быстроту реакции, ловкость рук, координацию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12033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4" y="1018902"/>
            <a:ext cx="5138057" cy="3853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6" y="1018902"/>
            <a:ext cx="5138057" cy="38535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4217" y="2967335"/>
            <a:ext cx="100975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способствовать развитию силовых качеств, ловкости, быстроты, двигательных реакций, равновесия, выносливости.</a:t>
            </a:r>
          </a:p>
        </p:txBody>
      </p:sp>
    </p:spTree>
    <p:extLst>
      <p:ext uri="{BB962C8B-B14F-4D97-AF65-F5344CB8AC3E}">
        <p14:creationId xmlns:p14="http://schemas.microsoft.com/office/powerpoint/2010/main" val="9314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07" y="947057"/>
            <a:ext cx="5429794" cy="4072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7279" y="3105835"/>
            <a:ext cx="100192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«Бег в мешке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Цель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детей прыгать в мешке. Развивать ловкость, быстроту, выдержку.</a:t>
            </a:r>
          </a:p>
        </p:txBody>
      </p:sp>
    </p:spTree>
    <p:extLst>
      <p:ext uri="{BB962C8B-B14F-4D97-AF65-F5344CB8AC3E}">
        <p14:creationId xmlns:p14="http://schemas.microsoft.com/office/powerpoint/2010/main" val="15958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140" y="1007062"/>
            <a:ext cx="4183743" cy="3137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5449" y="962928"/>
            <a:ext cx="4234182" cy="31756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720918" y="4249271"/>
            <a:ext cx="4921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635" y="2413337"/>
            <a:ext cx="10152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оборудование «Тоннель»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координации движений,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ловкость, смелость, внимание, умение передвигаться, опираясь на ладони и колени в замкнутом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8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078" y="1344476"/>
            <a:ext cx="4276634" cy="3207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968" y="1344476"/>
            <a:ext cx="4276633" cy="32074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9349" y="3244334"/>
            <a:ext cx="101100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Лоскутные мешочки для метания» развивать мышцы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глазомер, координацию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2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63716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269" y="1374866"/>
            <a:ext cx="4206241" cy="3154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1343" y="1374865"/>
            <a:ext cx="4206241" cy="3154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4700" y="1374865"/>
            <a:ext cx="4206240" cy="31546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31058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"Тропы здоровья": приобщение детей к здоровому образу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8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730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251" y="1323158"/>
            <a:ext cx="4288245" cy="3216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2115" y="1323156"/>
            <a:ext cx="4288248" cy="3216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7998" y="1323156"/>
            <a:ext cx="4288246" cy="3216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2777" y="2828836"/>
            <a:ext cx="85561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Массажёры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тренировки и укрепления мышц шеи, рук и ног.</a:t>
            </a:r>
          </a:p>
        </p:txBody>
      </p:sp>
    </p:spTree>
    <p:extLst>
      <p:ext uri="{BB962C8B-B14F-4D97-AF65-F5344CB8AC3E}">
        <p14:creationId xmlns:p14="http://schemas.microsoft.com/office/powerpoint/2010/main" val="23655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284</Words>
  <Application>Microsoft Office PowerPoint</Application>
  <PresentationFormat>Широкоэкранный</PresentationFormat>
  <Paragraphs>142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2020-09-19T13:57:56Z</dcterms:created>
  <dcterms:modified xsi:type="dcterms:W3CDTF">2020-12-01T03:33:56Z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1261147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