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48D85B-9752-4468-9AB7-7614899433E5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AF3319-32A8-464F-823D-A881B517998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82659" y="2967335"/>
            <a:ext cx="597868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Новогодний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тренник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Гр. «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Дюймовочка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IMG_6951.jpg"/>
          <p:cNvPicPr/>
          <p:nvPr/>
        </p:nvPicPr>
        <p:blipFill>
          <a:blip r:embed="rId2" cstate="print"/>
          <a:srcRect b="16074"/>
          <a:stretch>
            <a:fillRect/>
          </a:stretch>
        </p:blipFill>
        <p:spPr bwMode="auto">
          <a:xfrm>
            <a:off x="1979712" y="620688"/>
            <a:ext cx="5256584" cy="56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IMG_6980.jpg"/>
          <p:cNvPicPr/>
          <p:nvPr/>
        </p:nvPicPr>
        <p:blipFill>
          <a:blip r:embed="rId2" cstate="print"/>
          <a:srcRect t="29787" b="22810"/>
          <a:stretch>
            <a:fillRect/>
          </a:stretch>
        </p:blipFill>
        <p:spPr bwMode="auto">
          <a:xfrm>
            <a:off x="1601787" y="260648"/>
            <a:ext cx="7290693" cy="52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IMG_6996.jpg"/>
          <p:cNvPicPr/>
          <p:nvPr/>
        </p:nvPicPr>
        <p:blipFill>
          <a:blip r:embed="rId2" cstate="print"/>
          <a:srcRect t="25625" b="14370"/>
          <a:stretch>
            <a:fillRect/>
          </a:stretch>
        </p:blipFill>
        <p:spPr bwMode="auto">
          <a:xfrm>
            <a:off x="1601787" y="548680"/>
            <a:ext cx="7290693" cy="55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AppData\Local\Microsoft\Windows\Temporary Internet Files\Content.Word\IMG_7002.jpg"/>
          <p:cNvPicPr/>
          <p:nvPr/>
        </p:nvPicPr>
        <p:blipFill>
          <a:blip r:embed="rId2" cstate="print"/>
          <a:srcRect t="13560" b="14797"/>
          <a:stretch>
            <a:fillRect/>
          </a:stretch>
        </p:blipFill>
        <p:spPr bwMode="auto">
          <a:xfrm>
            <a:off x="1601787" y="233362"/>
            <a:ext cx="59404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IMG_7025.jpg"/>
          <p:cNvPicPr/>
          <p:nvPr/>
        </p:nvPicPr>
        <p:blipFill>
          <a:blip r:embed="rId2" cstate="print"/>
          <a:srcRect t="32032" b="11165"/>
          <a:stretch>
            <a:fillRect/>
          </a:stretch>
        </p:blipFill>
        <p:spPr bwMode="auto">
          <a:xfrm>
            <a:off x="1601787" y="404664"/>
            <a:ext cx="6930653" cy="555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IMG_7042.jpg"/>
          <p:cNvPicPr/>
          <p:nvPr/>
        </p:nvPicPr>
        <p:blipFill>
          <a:blip r:embed="rId2" cstate="print"/>
          <a:srcRect t="24129" b="22169"/>
          <a:stretch>
            <a:fillRect/>
          </a:stretch>
        </p:blipFill>
        <p:spPr bwMode="auto">
          <a:xfrm>
            <a:off x="1601787" y="260648"/>
            <a:ext cx="7146677" cy="55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IMG_7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9847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IMG_71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260648"/>
            <a:ext cx="727280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</TotalTime>
  <Words>7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2021-01-19T01:37:08Z</dcterms:created>
  <dcterms:modified xsi:type="dcterms:W3CDTF">2021-01-19T01:45:10Z</dcterms:modified>
</cp:coreProperties>
</file>