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64" r:id="rId6"/>
    <p:sldId id="265" r:id="rId7"/>
    <p:sldId id="269" r:id="rId8"/>
    <p:sldId id="268" r:id="rId9"/>
    <p:sldId id="270" r:id="rId10"/>
    <p:sldId id="267" r:id="rId11"/>
    <p:sldId id="266" r:id="rId12"/>
    <p:sldId id="271" r:id="rId13"/>
    <p:sldId id="26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1473" r="13152"/>
          <a:stretch/>
        </p:blipFill>
        <p:spPr>
          <a:xfrm>
            <a:off x="0" y="0"/>
            <a:ext cx="9144000" cy="7092849"/>
          </a:xfrm>
        </p:spPr>
      </p:pic>
    </p:spTree>
    <p:extLst>
      <p:ext uri="{BB962C8B-B14F-4D97-AF65-F5344CB8AC3E}">
        <p14:creationId xmlns:p14="http://schemas.microsoft.com/office/powerpoint/2010/main" val="64708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1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127513" cy="683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54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15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4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9" y="0"/>
            <a:ext cx="9162969" cy="6858000"/>
          </a:xfrm>
        </p:spPr>
      </p:pic>
    </p:spTree>
    <p:extLst>
      <p:ext uri="{BB962C8B-B14F-4D97-AF65-F5344CB8AC3E}">
        <p14:creationId xmlns:p14="http://schemas.microsoft.com/office/powerpoint/2010/main" val="171777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" y="-9484"/>
            <a:ext cx="9144000" cy="6867484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06489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ea typeface="Times New Roman"/>
                <a:cs typeface="Times New Roman"/>
              </a:rPr>
              <a:t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</a:t>
            </a:r>
            <a:r>
              <a:rPr lang="ru-RU" sz="1100" dirty="0" err="1">
                <a:ea typeface="Times New Roman"/>
                <a:cs typeface="Times New Roman"/>
              </a:rPr>
              <a:t>р.п</a:t>
            </a:r>
            <a:r>
              <a:rPr lang="ru-RU" sz="1100" dirty="0">
                <a:ea typeface="Times New Roman"/>
                <a:cs typeface="Times New Roman"/>
              </a:rPr>
              <a:t>. Линево</a:t>
            </a:r>
            <a:r>
              <a:rPr lang="ru-RU" sz="1100" dirty="0">
                <a:ea typeface="Calibri"/>
                <a:cs typeface="Times New Roman"/>
              </a:rPr>
              <a:t/>
            </a:r>
            <a:br>
              <a:rPr lang="ru-RU" sz="1100" dirty="0">
                <a:ea typeface="Calibri"/>
                <a:cs typeface="Times New Roman"/>
              </a:rPr>
            </a:br>
            <a:r>
              <a:rPr lang="ru-RU" sz="1100" u="sng" dirty="0">
                <a:ea typeface="Times New Roman"/>
                <a:cs typeface="Times New Roman"/>
              </a:rPr>
              <a:t>_________________________________________________________________________</a:t>
            </a:r>
            <a:r>
              <a:rPr lang="ru-RU" sz="1100" dirty="0">
                <a:ea typeface="Calibri"/>
                <a:cs typeface="Times New Roman"/>
              </a:rPr>
              <a:t/>
            </a:r>
            <a:br>
              <a:rPr lang="ru-RU" sz="1100" dirty="0">
                <a:ea typeface="Calibri"/>
                <a:cs typeface="Times New Roman"/>
              </a:rPr>
            </a:br>
            <a:r>
              <a:rPr lang="ru-RU" sz="1100" dirty="0">
                <a:ea typeface="Times New Roman"/>
                <a:cs typeface="Times New Roman"/>
              </a:rPr>
              <a:t>Адрес: 633216 </a:t>
            </a:r>
            <a:r>
              <a:rPr lang="ru-RU" sz="1100" dirty="0" err="1">
                <a:ea typeface="Times New Roman"/>
                <a:cs typeface="Times New Roman"/>
              </a:rPr>
              <a:t>р.п</a:t>
            </a:r>
            <a:r>
              <a:rPr lang="ru-RU" sz="1100" dirty="0">
                <a:ea typeface="Times New Roman"/>
                <a:cs typeface="Times New Roman"/>
              </a:rPr>
              <a:t>. Линево 4 - микрорайон д. 15,  </a:t>
            </a:r>
            <a:r>
              <a:rPr lang="ru-RU" sz="1100" dirty="0" err="1">
                <a:ea typeface="Times New Roman"/>
                <a:cs typeface="Times New Roman"/>
              </a:rPr>
              <a:t>Искитимский</a:t>
            </a:r>
            <a:r>
              <a:rPr lang="ru-RU" sz="1100" dirty="0">
                <a:ea typeface="Times New Roman"/>
                <a:cs typeface="Times New Roman"/>
              </a:rPr>
              <a:t>  район, Новосибирская обл., тел/ факс (8) 383 -43-33-821 </a:t>
            </a:r>
            <a:r>
              <a:rPr lang="ru-RU" sz="1100" dirty="0">
                <a:ea typeface="Calibri"/>
                <a:cs typeface="Times New Roman"/>
              </a:rPr>
              <a:t/>
            </a:r>
            <a:br>
              <a:rPr lang="ru-RU" sz="1100" dirty="0">
                <a:ea typeface="Calibri"/>
                <a:cs typeface="Times New Roman"/>
              </a:rPr>
            </a:br>
            <a:r>
              <a:rPr lang="ru-RU" sz="1100" dirty="0" err="1">
                <a:ea typeface="Times New Roman"/>
                <a:cs typeface="Times New Roman"/>
              </a:rPr>
              <a:t>Е-mail:shapocka</a:t>
            </a:r>
            <a:r>
              <a:rPr lang="ru-RU" sz="1100" dirty="0">
                <a:ea typeface="Times New Roman"/>
                <a:cs typeface="Times New Roman"/>
              </a:rPr>
              <a:t>-</a:t>
            </a:r>
            <a:r>
              <a:rPr lang="en-US" sz="1100" dirty="0" err="1">
                <a:ea typeface="Times New Roman"/>
                <a:cs typeface="Times New Roman"/>
              </a:rPr>
              <a:t>linevo</a:t>
            </a:r>
            <a:r>
              <a:rPr lang="ru-RU" sz="1100" dirty="0">
                <a:ea typeface="Times New Roman"/>
                <a:cs typeface="Times New Roman"/>
              </a:rPr>
              <a:t>@</a:t>
            </a:r>
            <a:r>
              <a:rPr lang="en-US" sz="1100" dirty="0">
                <a:ea typeface="Times New Roman"/>
                <a:cs typeface="Times New Roman"/>
              </a:rPr>
              <a:t>mail</a:t>
            </a:r>
            <a:r>
              <a:rPr lang="ru-RU" sz="1100" dirty="0">
                <a:ea typeface="Times New Roman"/>
                <a:cs typeface="Times New Roman"/>
              </a:rPr>
              <a:t>.</a:t>
            </a:r>
            <a:r>
              <a:rPr lang="ru-RU" sz="1100" dirty="0" err="1">
                <a:ea typeface="Times New Roman"/>
                <a:cs typeface="Times New Roman"/>
              </a:rPr>
              <a:t>ru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8645" y="2348880"/>
            <a:ext cx="6174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Развлечение </a:t>
            </a:r>
            <a:r>
              <a:rPr lang="ru-RU" sz="28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игра - </a:t>
            </a:r>
            <a:r>
              <a:rPr lang="ru-RU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«Масленица - </a:t>
            </a:r>
            <a:r>
              <a:rPr lang="ru-RU" sz="36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кривошейка</a:t>
            </a:r>
            <a:r>
              <a:rPr lang="ru-RU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старших и подготовительных группах «</a:t>
            </a:r>
            <a:r>
              <a:rPr lang="ru-RU" sz="28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», «Почемучки», «Золушка», «Белоснежка», «Теремок».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11.03.2021г.</a:t>
            </a: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5942166"/>
            <a:ext cx="379366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40385" lvl="0" algn="r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  <a:ea typeface="Calibri"/>
                <a:cs typeface="Times New Roman"/>
              </a:rPr>
              <a:t>Составитель: Музыкальный руководитель: Рожкова С.С</a:t>
            </a:r>
            <a:r>
              <a:rPr lang="ru-RU" sz="10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R="540385" lvl="0" algn="r">
              <a:lnSpc>
                <a:spcPct val="115000"/>
              </a:lnSpc>
            </a:pPr>
            <a:r>
              <a:rPr lang="ru-RU" sz="1000" dirty="0" smtClean="0">
                <a:solidFill>
                  <a:prstClr val="black"/>
                </a:solidFill>
                <a:ea typeface="Calibri"/>
                <a:cs typeface="Times New Roman"/>
              </a:rPr>
              <a:t>Молчанова С.О.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089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sp>
        <p:nvSpPr>
          <p:cNvPr id="6" name="Прямоугольник 5"/>
          <p:cNvSpPr/>
          <p:nvPr/>
        </p:nvSpPr>
        <p:spPr>
          <a:xfrm>
            <a:off x="1835696" y="404664"/>
            <a:ext cx="6174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sz="28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spcBef>
                <a:spcPts val="0"/>
              </a:spcBef>
            </a:pPr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риобщать детей к народным традициям.</a:t>
            </a:r>
          </a:p>
          <a:p>
            <a:pPr>
              <a:spcBef>
                <a:spcPts val="0"/>
              </a:spcBef>
            </a:pP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348880"/>
            <a:ext cx="676875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sz="36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Развивать ловкость, силу, быстроту.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Доставить детям радость от народных игр и песен.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Воспитывать любовь к русскому фольклору и народным традициям.</a:t>
            </a: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7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8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5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44000" cy="68674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64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2021-03-11T04:57:23Z</dcterms:created>
  <dcterms:modified xsi:type="dcterms:W3CDTF">2021-03-11T05:32:07Z</dcterms:modified>
</cp:coreProperties>
</file>