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5" r:id="rId4"/>
    <p:sldId id="267" r:id="rId5"/>
    <p:sldId id="270" r:id="rId6"/>
    <p:sldId id="269" r:id="rId7"/>
    <p:sldId id="268" r:id="rId8"/>
    <p:sldId id="271" r:id="rId9"/>
    <p:sldId id="272" r:id="rId10"/>
    <p:sldId id="27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CBC8B-3F98-4A13-89FA-6FAC301F387B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4EFCD-D3A7-4AAC-8E1A-A074DDF21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4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4EFCD-D3A7-4AAC-8E1A-A074DDF219D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0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96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33912"/>
            <a:ext cx="898345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40385"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a typeface="Times New Roman"/>
                <a:cs typeface="Times New Roman"/>
              </a:rPr>
              <a:t>Муниципальное казенное дошкольное образовательное учреждение Искитимского района    Новосибирской   области   детский  сад  комбинированного вида «Красная шапочка»  </a:t>
            </a:r>
            <a:r>
              <a:rPr lang="ru-RU" sz="1200" dirty="0" err="1">
                <a:ea typeface="Times New Roman"/>
                <a:cs typeface="Times New Roman"/>
              </a:rPr>
              <a:t>р.п</a:t>
            </a:r>
            <a:r>
              <a:rPr lang="ru-RU" sz="1200" dirty="0">
                <a:ea typeface="Times New Roman"/>
                <a:cs typeface="Times New Roman"/>
              </a:rPr>
              <a:t>. Линево</a:t>
            </a:r>
            <a:r>
              <a:rPr lang="ru-RU" sz="1200" dirty="0">
                <a:ea typeface="Calibri"/>
                <a:cs typeface="Times New Roman"/>
              </a:rPr>
              <a:t/>
            </a:r>
            <a:br>
              <a:rPr lang="ru-RU" sz="1200" dirty="0">
                <a:ea typeface="Calibri"/>
                <a:cs typeface="Times New Roman"/>
              </a:rPr>
            </a:br>
            <a:r>
              <a:rPr lang="ru-RU" sz="1200" u="sng" dirty="0">
                <a:ea typeface="Times New Roman"/>
                <a:cs typeface="Times New Roman"/>
              </a:rPr>
              <a:t>_________________________________________________________________________</a:t>
            </a:r>
            <a:r>
              <a:rPr lang="ru-RU" sz="1200" dirty="0">
                <a:ea typeface="Calibri"/>
                <a:cs typeface="Times New Roman"/>
              </a:rPr>
              <a:t/>
            </a:r>
            <a:br>
              <a:rPr lang="ru-RU" sz="1200" dirty="0">
                <a:ea typeface="Calibri"/>
                <a:cs typeface="Times New Roman"/>
              </a:rPr>
            </a:br>
            <a:r>
              <a:rPr lang="ru-RU" sz="1200" dirty="0">
                <a:ea typeface="Times New Roman"/>
                <a:cs typeface="Times New Roman"/>
              </a:rPr>
              <a:t>Адрес: 633216 </a:t>
            </a:r>
            <a:r>
              <a:rPr lang="ru-RU" sz="1200" dirty="0" err="1">
                <a:ea typeface="Times New Roman"/>
                <a:cs typeface="Times New Roman"/>
              </a:rPr>
              <a:t>р.п</a:t>
            </a:r>
            <a:r>
              <a:rPr lang="ru-RU" sz="1200" dirty="0">
                <a:ea typeface="Times New Roman"/>
                <a:cs typeface="Times New Roman"/>
              </a:rPr>
              <a:t>. Линево 4 - микрорайон д. 15,  Искитимский  район, Новосибирская обл., тел/ факс (8) 383 -43-33-821 </a:t>
            </a:r>
            <a:r>
              <a:rPr lang="ru-RU" sz="1200" dirty="0">
                <a:ea typeface="Calibri"/>
                <a:cs typeface="Times New Roman"/>
              </a:rPr>
              <a:t/>
            </a:r>
            <a:br>
              <a:rPr lang="ru-RU" sz="1200" dirty="0">
                <a:ea typeface="Calibri"/>
                <a:cs typeface="Times New Roman"/>
              </a:rPr>
            </a:br>
            <a:r>
              <a:rPr lang="ru-RU" sz="1200" dirty="0" err="1">
                <a:ea typeface="Times New Roman"/>
                <a:cs typeface="Times New Roman"/>
              </a:rPr>
              <a:t>Е-mail:shapocka</a:t>
            </a:r>
            <a:r>
              <a:rPr lang="ru-RU" sz="1200" dirty="0">
                <a:ea typeface="Times New Roman"/>
                <a:cs typeface="Times New Roman"/>
              </a:rPr>
              <a:t>-</a:t>
            </a:r>
            <a:r>
              <a:rPr lang="en-US" sz="1200" dirty="0" err="1">
                <a:ea typeface="Times New Roman"/>
                <a:cs typeface="Times New Roman"/>
              </a:rPr>
              <a:t>linevo</a:t>
            </a:r>
            <a:r>
              <a:rPr lang="ru-RU" sz="1200" dirty="0">
                <a:ea typeface="Times New Roman"/>
                <a:cs typeface="Times New Roman"/>
              </a:rPr>
              <a:t>@</a:t>
            </a:r>
            <a:r>
              <a:rPr lang="en-US" sz="1200" dirty="0">
                <a:ea typeface="Times New Roman"/>
                <a:cs typeface="Times New Roman"/>
              </a:rPr>
              <a:t>mail</a:t>
            </a:r>
            <a:r>
              <a:rPr lang="ru-RU" sz="1200" dirty="0">
                <a:ea typeface="Times New Roman"/>
                <a:cs typeface="Times New Roman"/>
              </a:rPr>
              <a:t>.</a:t>
            </a:r>
            <a:r>
              <a:rPr lang="ru-RU" sz="1200" dirty="0" err="1">
                <a:ea typeface="Times New Roman"/>
                <a:cs typeface="Times New Roman"/>
              </a:rPr>
              <a:t>ru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ubius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52536" y="2276872"/>
            <a:ext cx="6084168" cy="37548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П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раздник Для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 2-ых.Мл. и средних групп «Белочка», «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Дюймовочка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».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«Праздник шаров»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(21 июля 2022г).</a:t>
            </a: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pPr algn="ctr"/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93526" y="6521118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+mn-cs"/>
              </a:rPr>
              <a:t>Составитель: Брынских О. В.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995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3"/>
          <a:stretch/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3" r="14848"/>
          <a:stretch/>
        </p:blipFill>
        <p:spPr>
          <a:xfrm>
            <a:off x="3671453" y="857250"/>
            <a:ext cx="5472547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027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3"/>
          <a:stretch/>
        </p:blipFill>
        <p:spPr>
          <a:xfrm>
            <a:off x="0" y="0"/>
            <a:ext cx="913508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93" y="2435409"/>
            <a:ext cx="6064807" cy="4422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47931" y="18864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Batang" pitchFamily="18" charset="-127"/>
                <a:ea typeface="Batang" pitchFamily="18" charset="-127"/>
              </a:rPr>
              <a:t>Лёгкий шарик мой воздушный,</a:t>
            </a:r>
          </a:p>
          <a:p>
            <a:endParaRPr lang="ru-RU" sz="2000" b="1" dirty="0">
              <a:latin typeface="Batang" pitchFamily="18" charset="-127"/>
              <a:ea typeface="Batang" pitchFamily="18" charset="-127"/>
            </a:endParaRPr>
          </a:p>
          <a:p>
            <a:r>
              <a:rPr lang="ru-RU" sz="2000" b="1" dirty="0">
                <a:latin typeface="Batang" pitchFamily="18" charset="-127"/>
                <a:ea typeface="Batang" pitchFamily="18" charset="-127"/>
              </a:rPr>
              <a:t>Дёрнул нитку непослушно,</a:t>
            </a:r>
          </a:p>
          <a:p>
            <a:endParaRPr lang="ru-RU" sz="2000" b="1" dirty="0">
              <a:latin typeface="Batang" pitchFamily="18" charset="-127"/>
              <a:ea typeface="Batang" pitchFamily="18" charset="-127"/>
            </a:endParaRPr>
          </a:p>
          <a:p>
            <a:r>
              <a:rPr lang="ru-RU" sz="2000" b="1" dirty="0">
                <a:latin typeface="Batang" pitchFamily="18" charset="-127"/>
                <a:ea typeface="Batang" pitchFamily="18" charset="-127"/>
              </a:rPr>
              <a:t>Оборвал, сказал: Пока!</a:t>
            </a:r>
          </a:p>
          <a:p>
            <a:endParaRPr lang="ru-RU" sz="2000" b="1" dirty="0">
              <a:latin typeface="Batang" pitchFamily="18" charset="-127"/>
              <a:ea typeface="Batang" pitchFamily="18" charset="-127"/>
            </a:endParaRPr>
          </a:p>
          <a:p>
            <a:r>
              <a:rPr lang="ru-RU" sz="2000" b="1" dirty="0">
                <a:latin typeface="Batang" pitchFamily="18" charset="-127"/>
                <a:ea typeface="Batang" pitchFamily="18" charset="-127"/>
              </a:rPr>
              <a:t>И умчался в облака. </a:t>
            </a:r>
            <a:endParaRPr lang="ru-RU" sz="2000" b="1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435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3"/>
          <a:stretch/>
        </p:blipFill>
        <p:spPr>
          <a:xfrm>
            <a:off x="0" y="0"/>
            <a:ext cx="913508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832060" y="548680"/>
            <a:ext cx="53119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Цель: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 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создание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праздничного настроения у детей;</a:t>
            </a:r>
          </a:p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развитие двигательной активности: ловкости, быстроты, координации движений.</a:t>
            </a:r>
          </a:p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Задачи:</a:t>
            </a:r>
          </a:p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- формировать умение понимать и оценивать чувства и поступки других, объяснять свои суждения,</a:t>
            </a:r>
          </a:p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- стимулировать совместную музыкально-художественную деятельность, развивать эмоциональную отзывчивость.</a:t>
            </a:r>
          </a:p>
        </p:txBody>
      </p:sp>
    </p:spTree>
    <p:extLst>
      <p:ext uri="{BB962C8B-B14F-4D97-AF65-F5344CB8AC3E}">
        <p14:creationId xmlns:p14="http://schemas.microsoft.com/office/powerpoint/2010/main" val="319134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3"/>
          <a:stretch/>
        </p:blipFill>
        <p:spPr>
          <a:xfrm>
            <a:off x="8919" y="0"/>
            <a:ext cx="9135081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r="10151"/>
          <a:stretch/>
        </p:blipFill>
        <p:spPr>
          <a:xfrm>
            <a:off x="24932" y="116632"/>
            <a:ext cx="9133457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751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3"/>
          <a:stretch/>
        </p:blipFill>
        <p:spPr>
          <a:xfrm>
            <a:off x="-12976" y="-35768"/>
            <a:ext cx="9182725" cy="68937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/>
          <a:stretch/>
        </p:blipFill>
        <p:spPr>
          <a:xfrm>
            <a:off x="34668" y="404664"/>
            <a:ext cx="9115756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5220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3"/>
          <a:stretch/>
        </p:blipFill>
        <p:spPr>
          <a:xfrm>
            <a:off x="-4223" y="5796"/>
            <a:ext cx="9135081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5" y="620688"/>
            <a:ext cx="9144000" cy="550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3430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3"/>
          <a:stretch/>
        </p:blipFill>
        <p:spPr>
          <a:xfrm>
            <a:off x="8919" y="0"/>
            <a:ext cx="9135081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92701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676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3"/>
          <a:stretch/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76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3"/>
          <a:stretch/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5121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3"/>
          <a:stretch/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7632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73</Words>
  <Application>Microsoft Office PowerPoint</Application>
  <PresentationFormat>Экран (4:3)</PresentationFormat>
  <Paragraphs>20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2022-07-21T10:11:35Z</dcterms:created>
  <dcterms:modified xsi:type="dcterms:W3CDTF">2022-07-21T10:48:40Z</dcterms:modified>
</cp:coreProperties>
</file>