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56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66653"/>
            <a:ext cx="69127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40385">
              <a:lnSpc>
                <a:spcPct val="115000"/>
              </a:lnSpc>
            </a:pPr>
            <a:r>
              <a:rPr lang="ru-RU" sz="900" smtClean="0">
                <a:ea typeface="Times New Roman"/>
                <a:cs typeface="Times New Roman"/>
              </a:rPr>
              <a:t>Муниципальное казенное дошкольное образовательное учреждение Искитимского района    Новосибирской   области   детский  сад  комбинированного вида «Красная шапочка»  р.п. Линево</a:t>
            </a:r>
            <a:r>
              <a:rPr lang="ru-RU" sz="900" smtClean="0">
                <a:latin typeface="Calibri"/>
                <a:ea typeface="Calibri"/>
                <a:cs typeface="Times New Roman"/>
              </a:rPr>
              <a:t/>
            </a:r>
            <a:br>
              <a:rPr lang="ru-RU" sz="900" smtClean="0">
                <a:latin typeface="Calibri"/>
                <a:ea typeface="Calibri"/>
                <a:cs typeface="Times New Roman"/>
              </a:rPr>
            </a:br>
            <a:r>
              <a:rPr lang="ru-RU" sz="900" u="sng" smtClean="0">
                <a:ea typeface="Times New Roman"/>
                <a:cs typeface="Times New Roman"/>
              </a:rPr>
              <a:t>_________________________________________________________________________</a:t>
            </a:r>
            <a:r>
              <a:rPr lang="ru-RU" sz="900" smtClean="0">
                <a:latin typeface="Calibri"/>
                <a:ea typeface="Calibri"/>
                <a:cs typeface="Times New Roman"/>
              </a:rPr>
              <a:t/>
            </a:r>
            <a:br>
              <a:rPr lang="ru-RU" sz="900" smtClean="0">
                <a:latin typeface="Calibri"/>
                <a:ea typeface="Calibri"/>
                <a:cs typeface="Times New Roman"/>
              </a:rPr>
            </a:br>
            <a:r>
              <a:rPr lang="ru-RU" sz="900" smtClean="0">
                <a:ea typeface="Times New Roman"/>
                <a:cs typeface="Times New Roman"/>
              </a:rPr>
              <a:t>Адрес: 633216 р.п. Линево 4 - микрорайон д. 15,  Искитимский  район, Новосибирская обл., тел/ факс (8) 383 -43-33-821 </a:t>
            </a:r>
            <a:r>
              <a:rPr lang="ru-RU" sz="900" smtClean="0">
                <a:latin typeface="Calibri"/>
                <a:ea typeface="Calibri"/>
                <a:cs typeface="Times New Roman"/>
              </a:rPr>
              <a:t/>
            </a:r>
            <a:br>
              <a:rPr lang="ru-RU" sz="900" smtClean="0">
                <a:latin typeface="Calibri"/>
                <a:ea typeface="Calibri"/>
                <a:cs typeface="Times New Roman"/>
              </a:rPr>
            </a:br>
            <a:r>
              <a:rPr lang="ru-RU" sz="900" smtClean="0">
                <a:ea typeface="Times New Roman"/>
                <a:cs typeface="Times New Roman"/>
              </a:rPr>
              <a:t>Е-mail:shapocka-</a:t>
            </a:r>
            <a:r>
              <a:rPr lang="en-US" sz="900" smtClean="0">
                <a:ea typeface="Times New Roman"/>
                <a:cs typeface="Times New Roman"/>
              </a:rPr>
              <a:t>linevo</a:t>
            </a:r>
            <a:r>
              <a:rPr lang="ru-RU" sz="900" smtClean="0">
                <a:ea typeface="Times New Roman"/>
                <a:cs typeface="Times New Roman"/>
              </a:rPr>
              <a:t>@</a:t>
            </a:r>
            <a:r>
              <a:rPr lang="en-US" sz="900" smtClean="0">
                <a:ea typeface="Times New Roman"/>
                <a:cs typeface="Times New Roman"/>
              </a:rPr>
              <a:t>mail</a:t>
            </a:r>
            <a:r>
              <a:rPr lang="ru-RU" sz="900" smtClean="0">
                <a:ea typeface="Times New Roman"/>
                <a:cs typeface="Times New Roman"/>
              </a:rPr>
              <a:t>.ru</a:t>
            </a:r>
            <a:r>
              <a:rPr lang="ru-RU" sz="1200" smtClean="0">
                <a:latin typeface="Calibri"/>
                <a:ea typeface="Calibri"/>
                <a:cs typeface="Times New Roman"/>
              </a:rPr>
              <a:t/>
            </a:r>
            <a:br>
              <a:rPr lang="ru-RU" sz="1200" smtClean="0">
                <a:latin typeface="Calibri"/>
                <a:ea typeface="Calibri"/>
                <a:cs typeface="Times New Roman"/>
              </a:rPr>
            </a:br>
            <a:endParaRPr lang="ru-RU" sz="1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44824"/>
            <a:ext cx="7704856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40385" algn="ctr">
              <a:lnSpc>
                <a:spcPct val="115000"/>
              </a:lnSpc>
            </a:pP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Развлечение</a:t>
            </a:r>
          </a:p>
          <a:p>
            <a:pPr marR="540385" algn="ctr">
              <a:lnSpc>
                <a:spcPct val="115000"/>
              </a:lnSpc>
            </a:pP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«Фруктово – ягодный </a:t>
            </a:r>
            <a:r>
              <a:rPr lang="ru-RU" sz="4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микс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40385" algn="ctr">
              <a:lnSpc>
                <a:spcPct val="115000"/>
              </a:lnSpc>
            </a:pP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для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средней группы «Хозяюшка»</a:t>
            </a:r>
          </a:p>
          <a:p>
            <a:pPr marR="540385" algn="ctr">
              <a:lnSpc>
                <a:spcPct val="115000"/>
              </a:lnSpc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(4.08.2022г).</a:t>
            </a:r>
            <a:r>
              <a:rPr lang="ru-RU" sz="800" dirty="0">
                <a:ea typeface="Calibri"/>
                <a:cs typeface="Times New Roman"/>
              </a:rPr>
              <a:t/>
            </a:r>
            <a:br>
              <a:rPr lang="ru-RU" sz="800" dirty="0">
                <a:ea typeface="Calibri"/>
                <a:cs typeface="Times New Roman"/>
              </a:rPr>
            </a:br>
            <a:endParaRPr lang="ru-RU" sz="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1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56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1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56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64704"/>
            <a:ext cx="92170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856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56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412776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Цель: создание благоприятного эмоционального состояния, расширение знаний о ягодах и фруктах.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5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56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5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56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1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56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56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56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5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56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9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56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75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2022-08-08T06:29:47Z</dcterms:created>
  <dcterms:modified xsi:type="dcterms:W3CDTF">2022-08-08T06:55:28Z</dcterms:modified>
</cp:coreProperties>
</file>