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DC961-3C1C-BE75-D97D-EE0C795A2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299738-4599-701A-5213-AACDAA0E1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5756C8-C1AE-FE6E-9868-E2E924F1C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0385-418D-4B4C-8FDB-C776915EE03E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8D842D-175F-8B16-EC04-58E3B7F42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BA3F29-0ECF-4099-9895-952D1877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754-5688-4FCB-905E-3C3ACA491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20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0F07F-9C43-5DD2-B91A-3AB10797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69253B-8C21-F49A-9C85-E7751969C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673B15-3981-0112-4440-43BA9C2E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0385-418D-4B4C-8FDB-C776915EE03E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9A34AC-749B-953D-CC24-A4D926457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C8F5B-5F5C-5A44-7CF0-72B03680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754-5688-4FCB-905E-3C3ACA491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9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A4EF0E-E8B6-7F61-9B5A-7E6D3BE1B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AE9DEF-48AD-296F-3E5A-F85D06F10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CA0787-881E-DF1A-7A94-50777202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0385-418D-4B4C-8FDB-C776915EE03E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82B027-C7C2-9B35-D8CB-B086C4746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1B192-3E9C-3252-CD48-5812840C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754-5688-4FCB-905E-3C3ACA491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22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53846-9AEF-73AA-EFE6-8EC3E13D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F6BF61-DA88-B302-711B-7DD809515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379F23-8433-0BE4-1457-8580A3A22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0385-418D-4B4C-8FDB-C776915EE03E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8E70E4-DC0D-45B1-EBE9-81D6E4DD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3672A5-A6EA-717B-76D2-A71AA9F29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754-5688-4FCB-905E-3C3ACA491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25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49361-1BD7-28B8-665B-443C380F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649EDD-BB84-58FD-5892-C85DD4DA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8D99A5-0CDA-6306-8DC0-391B82BE4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0385-418D-4B4C-8FDB-C776915EE03E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4D0950-78B1-242D-2824-A0F0DADA0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BD710B-728B-1A81-7416-DC1217A7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754-5688-4FCB-905E-3C3ACA491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16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26825-7121-3589-3FC0-921BEBB52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E321FD-CA3C-0313-E4F5-12AEB97D1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C6BAFA-BF1C-A429-45BA-3A94DBF0E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DED899-55D3-BEBB-AE4F-2A5259331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0385-418D-4B4C-8FDB-C776915EE03E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E6E100-070E-EA19-2532-CC7391EE6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906F73-46C5-778F-1DFB-2632EAEE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754-5688-4FCB-905E-3C3ACA491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82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063D1-5AF7-8144-C9BC-E7A5E80C5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7987F5-96C5-FB32-DCC4-4C89E8A38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2A93CE-BDB8-E992-E6D9-E364731FF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6A8463-7986-7C7C-AF97-19CAF92A0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A5074AA-017A-3DBA-3892-4D61D4843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B8EECDA-440A-BEEF-7D9C-3F58E409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0385-418D-4B4C-8FDB-C776915EE03E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02DCA4-2E2F-D2E2-A186-DD1ED1BA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42BF37-9059-813E-E66D-25BA62821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754-5688-4FCB-905E-3C3ACA491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07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7D99CB-0FB8-1361-648F-3F84E6E1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F37B22-2F67-E0F3-EBB6-F8B308DE7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0385-418D-4B4C-8FDB-C776915EE03E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5CD758-539B-4B46-5ECE-B834B317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72D60F-44E8-99F7-9583-6A4E40819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754-5688-4FCB-905E-3C3ACA491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90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8B81E9-9624-DC64-AF83-7E5FBC0E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0385-418D-4B4C-8FDB-C776915EE03E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2959A6-D0CF-5403-6E58-0EFB549BB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F48561-4076-9D26-DF73-76431D4F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754-5688-4FCB-905E-3C3ACA491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42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0C282-60C0-3006-424E-5615E6ED2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147B5D-48A9-0CA7-5B6E-6ABDCFA9F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A65E89-7613-9992-75F2-4DC690CA5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940784-9277-B74D-CCB0-6A64BA407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0385-418D-4B4C-8FDB-C776915EE03E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F1BA17-9449-2606-E629-1A91BB76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42E9EF-5545-7F19-119C-95D9873E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754-5688-4FCB-905E-3C3ACA491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89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C8883-670A-DEB8-4147-5BA72098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E85CD3-CAB8-D338-9354-9A228B93A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9B2083-F36B-29E7-19DF-BAAEF9DD3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282DE0-3ED5-675A-CA50-575AB5AF5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0385-418D-4B4C-8FDB-C776915EE03E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85EB21-0645-C83E-86F7-1AF01960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19C190-9916-33CB-159B-EC031626C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9754-5688-4FCB-905E-3C3ACA491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22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9A677-C20C-AFF5-B05E-94256497F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07BC46-89DB-ABF7-982F-CE91F1DC3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926590-EFBD-6700-000D-94A6668D6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A0385-418D-4B4C-8FDB-C776915EE03E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DBD0C-DA69-783E-CB15-B8AE27339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56F58-3EF1-4068-3F0E-9395582A6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C9754-5688-4FCB-905E-3C3ACA491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20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FE08FA-58AE-3601-33E8-BF2C29064C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" t="1712" r="1349" b="195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0523B1B-B7F0-0200-5F97-4F7EA2233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712" y="797929"/>
            <a:ext cx="4190288" cy="549381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 ноябре в группе «Почемучки» прошли литературные чтения произведений С.Я. Маршака и Д.Н. Мамина-Сибиряка, посвященные юбилейным датам рождения писателей.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F92427-0332-4BA5-4B34-AD1D5EC5C425}"/>
              </a:ext>
            </a:extLst>
          </p:cNvPr>
          <p:cNvSpPr txBox="1"/>
          <p:nvPr/>
        </p:nvSpPr>
        <p:spPr>
          <a:xfrm>
            <a:off x="6708397" y="566677"/>
            <a:ext cx="4777151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 ходе чтений дети познакомились с биографиями писателей, а также с их литературными произведениями. </a:t>
            </a:r>
          </a:p>
          <a:p>
            <a:pPr algn="ctr"/>
            <a:br>
              <a:rPr lang="ru-RU" sz="14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700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 группе были организованы выставки книг по творчеству С.Я. Маршака и Д.Н. Мамина-Сибиряка, проведены познавательные беседы и дети поучаствовали в мероприятиях, организованных сотрудниками детской поселковой библиотеки.</a:t>
            </a:r>
            <a:endParaRPr lang="ru-RU" sz="2700" i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32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90949C-04DA-CB7F-2375-07E287EC27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" t="2619" r="981" b="1930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3A8C05-3952-4207-1896-580C1471F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024" y="545285"/>
            <a:ext cx="4887117" cy="5163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9BF486-BE6A-1D98-86B7-7EFDE36C0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126" y="265934"/>
            <a:ext cx="4623274" cy="58580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127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3574EE-F402-E5BD-32AB-0664860C45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t="1994" r="1133" b="2555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DC1232-D4B9-F6DB-CFCD-02924D7AD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7170" y="820024"/>
            <a:ext cx="5507372" cy="47230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0D66EC-7FB0-329D-2978-453F0663F7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94" y="427839"/>
            <a:ext cx="4130529" cy="5507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782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2F10EA-153F-E35E-3BD1-0C76D0C510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t="1994" r="1133" b="2555"/>
          <a:stretch/>
        </p:blipFill>
        <p:spPr>
          <a:xfrm>
            <a:off x="1563879" y="136732"/>
            <a:ext cx="9144001" cy="65460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80D476-1E07-DE8D-44BE-316226EC5C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10705" r="16813" b="20640"/>
          <a:stretch/>
        </p:blipFill>
        <p:spPr>
          <a:xfrm>
            <a:off x="2214185" y="454475"/>
            <a:ext cx="3696573" cy="26509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E6FC13-EE0A-72A4-FF7D-CEBA55131D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t="11563" r="1425" b="793"/>
          <a:stretch/>
        </p:blipFill>
        <p:spPr>
          <a:xfrm>
            <a:off x="2150208" y="3311525"/>
            <a:ext cx="3826270" cy="26509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5C2C86-C80F-31E7-E186-53FF6D9168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064" y="851757"/>
            <a:ext cx="3496509" cy="46620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5197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FEE9E1-9A01-4F05-A2BE-27E01D535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-67112"/>
            <a:ext cx="9144793" cy="65476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2FDF41-D20B-41F2-B23E-AFAC6F024356}"/>
              </a:ext>
            </a:extLst>
          </p:cNvPr>
          <p:cNvSpPr txBox="1"/>
          <p:nvPr/>
        </p:nvSpPr>
        <p:spPr>
          <a:xfrm>
            <a:off x="2810313" y="2248250"/>
            <a:ext cx="2877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latin typeface="Monotype Corsiva" panose="03010101010201010101" pitchFamily="66" charset="0"/>
              </a:rPr>
              <a:t>СПАСИБО </a:t>
            </a:r>
          </a:p>
          <a:p>
            <a:pPr algn="ctr"/>
            <a:r>
              <a:rPr lang="ru-RU" sz="3000" b="1" dirty="0">
                <a:latin typeface="Monotype Corsiva" panose="03010101010201010101" pitchFamily="66" charset="0"/>
              </a:rPr>
              <a:t>ЗА</a:t>
            </a:r>
          </a:p>
          <a:p>
            <a:pPr algn="ctr"/>
            <a:r>
              <a:rPr lang="ru-RU" sz="3000" b="1" dirty="0">
                <a:latin typeface="Monotype Corsiva" panose="03010101010201010101" pitchFamily="66" charset="0"/>
              </a:rPr>
              <a:t> ВНИМАНИЕ!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71FDD6-ABB2-AA88-3284-976DE92F4608}"/>
              </a:ext>
            </a:extLst>
          </p:cNvPr>
          <p:cNvSpPr txBox="1"/>
          <p:nvPr/>
        </p:nvSpPr>
        <p:spPr>
          <a:xfrm>
            <a:off x="7810150" y="5020811"/>
            <a:ext cx="2290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Monotype Corsiva" panose="03010101010201010101" pitchFamily="66" charset="0"/>
              </a:rPr>
              <a:t>Подготовила: </a:t>
            </a:r>
            <a:r>
              <a:rPr lang="ru-RU" b="1" i="1" dirty="0" err="1">
                <a:latin typeface="Monotype Corsiva" panose="03010101010201010101" pitchFamily="66" charset="0"/>
              </a:rPr>
              <a:t>Посаженникова</a:t>
            </a:r>
            <a:r>
              <a:rPr lang="ru-RU" b="1" i="1" dirty="0">
                <a:latin typeface="Monotype Corsiva" panose="03010101010201010101" pitchFamily="66" charset="0"/>
              </a:rPr>
              <a:t> Н.В.</a:t>
            </a:r>
          </a:p>
        </p:txBody>
      </p:sp>
    </p:spTree>
    <p:extLst>
      <p:ext uri="{BB962C8B-B14F-4D97-AF65-F5344CB8AC3E}">
        <p14:creationId xmlns:p14="http://schemas.microsoft.com/office/powerpoint/2010/main" val="11310932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93</Words>
  <Application>Microsoft Office PowerPoint</Application>
  <PresentationFormat>Широкоэкранный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Monotype Corsiva</vt:lpstr>
      <vt:lpstr>Тема Office</vt:lpstr>
      <vt:lpstr>В ноябре в группе «Почемучки» прошли литературные чтения произведений С.Я. Маршака и Д.Н. Мамина-Сибиряка, посвященные юбилейным датам рождения писателей.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ноябре в группе «Почемучки» прошли литературные чтения произведений С.Я. Маршака и Д.Н. Мамина-Сибиряка, посвященные юбилейным датам рождения писателей. </dc:title>
  <dc:creator>pinigin_v_p@mail.ru</dc:creator>
  <cp:lastModifiedBy>pinigin_v_p@mail.ru</cp:lastModifiedBy>
  <cp:revision>2</cp:revision>
  <dcterms:created xsi:type="dcterms:W3CDTF">2022-11-20T10:27:42Z</dcterms:created>
  <dcterms:modified xsi:type="dcterms:W3CDTF">2022-11-20T10:42:30Z</dcterms:modified>
</cp:coreProperties>
</file>