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FF6F73-5876-4D10-8F6F-295D430F2DE6}" type="datetimeFigureOut">
              <a:rPr lang="ru-RU" smtClean="0"/>
              <a:t>13.11.2022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DF124-F740-4B6A-AA5C-E3968160F2B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16269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FF6F73-5876-4D10-8F6F-295D430F2DE6}" type="datetimeFigureOut">
              <a:rPr lang="ru-RU" smtClean="0"/>
              <a:t>13.11.2022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DF124-F740-4B6A-AA5C-E3968160F2B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49873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FF6F73-5876-4D10-8F6F-295D430F2DE6}" type="datetimeFigureOut">
              <a:rPr lang="ru-RU" smtClean="0"/>
              <a:t>13.11.2022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DF124-F740-4B6A-AA5C-E3968160F2B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54710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FF6F73-5876-4D10-8F6F-295D430F2DE6}" type="datetimeFigureOut">
              <a:rPr lang="ru-RU" smtClean="0"/>
              <a:t>13.11.2022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DF124-F740-4B6A-AA5C-E3968160F2B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25619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FF6F73-5876-4D10-8F6F-295D430F2DE6}" type="datetimeFigureOut">
              <a:rPr lang="ru-RU" smtClean="0"/>
              <a:t>13.11.2022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DF124-F740-4B6A-AA5C-E3968160F2B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07664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FF6F73-5876-4D10-8F6F-295D430F2DE6}" type="datetimeFigureOut">
              <a:rPr lang="ru-RU" smtClean="0"/>
              <a:t>13.11.2022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DF124-F740-4B6A-AA5C-E3968160F2B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49764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FF6F73-5876-4D10-8F6F-295D430F2DE6}" type="datetimeFigureOut">
              <a:rPr lang="ru-RU" smtClean="0"/>
              <a:t>13.11.2022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DF124-F740-4B6A-AA5C-E3968160F2B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31705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FF6F73-5876-4D10-8F6F-295D430F2DE6}" type="datetimeFigureOut">
              <a:rPr lang="ru-RU" smtClean="0"/>
              <a:t>13.11.2022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DF124-F740-4B6A-AA5C-E3968160F2B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36461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FF6F73-5876-4D10-8F6F-295D430F2DE6}" type="datetimeFigureOut">
              <a:rPr lang="ru-RU" smtClean="0"/>
              <a:t>13.11.2022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DF124-F740-4B6A-AA5C-E3968160F2B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41476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FF6F73-5876-4D10-8F6F-295D430F2DE6}" type="datetimeFigureOut">
              <a:rPr lang="ru-RU" smtClean="0"/>
              <a:t>13.11.2022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DF124-F740-4B6A-AA5C-E3968160F2B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84437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FF6F73-5876-4D10-8F6F-295D430F2DE6}" type="datetimeFigureOut">
              <a:rPr lang="ru-RU" smtClean="0"/>
              <a:t>13.11.2022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DF124-F740-4B6A-AA5C-E3968160F2B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58147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FF6F73-5876-4D10-8F6F-295D430F2DE6}" type="datetimeFigureOut">
              <a:rPr lang="ru-RU" smtClean="0"/>
              <a:t>13.11.2022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1DF124-F740-4B6A-AA5C-E3968160F2B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20184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jpg"/><Relationship Id="rId4" Type="http://schemas.openxmlformats.org/officeDocument/2006/relationships/image" Target="../media/image43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390502" y="1619794"/>
            <a:ext cx="688412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Краткосрочный проект в группе «Хозяюшка»</a:t>
            </a:r>
          </a:p>
          <a:p>
            <a:pPr algn="ctr"/>
            <a:r>
              <a:rPr lang="ru-RU" sz="28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«Мы здоровье сбережем»</a:t>
            </a:r>
            <a:endParaRPr lang="ru-RU" sz="2800" b="1" i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7113" y="3004789"/>
            <a:ext cx="5590903" cy="25159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8725989" y="3944983"/>
            <a:ext cx="25472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Воспитатели:</a:t>
            </a:r>
          </a:p>
          <a:p>
            <a:r>
              <a:rPr lang="ru-RU" b="1" i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Харина Г.В.</a:t>
            </a:r>
          </a:p>
          <a:p>
            <a:r>
              <a:rPr lang="ru-RU" b="1" i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Шнуркова</a:t>
            </a:r>
            <a:r>
              <a:rPr lang="ru-RU" b="1" i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Н.А.</a:t>
            </a:r>
            <a:endParaRPr lang="ru-RU" b="1" i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31873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53" t="433" r="25454"/>
          <a:stretch/>
        </p:blipFill>
        <p:spPr>
          <a:xfrm>
            <a:off x="2286002" y="585548"/>
            <a:ext cx="3931920" cy="304834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03" r="5844"/>
          <a:stretch/>
        </p:blipFill>
        <p:spPr>
          <a:xfrm>
            <a:off x="5894188" y="2906553"/>
            <a:ext cx="5380597" cy="31546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0874464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847704" y="627017"/>
            <a:ext cx="64661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Рисование «Витамины на столе»</a:t>
            </a:r>
            <a:endParaRPr lang="ru-RU" sz="2800" b="1" i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24"/>
          <a:stretch/>
        </p:blipFill>
        <p:spPr>
          <a:xfrm rot="5400000">
            <a:off x="8136364" y="2511122"/>
            <a:ext cx="4267499" cy="24470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90" r="13334"/>
          <a:stretch/>
        </p:blipFill>
        <p:spPr>
          <a:xfrm rot="5400000">
            <a:off x="5155482" y="2288526"/>
            <a:ext cx="4331393" cy="293206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33" r="14095"/>
          <a:stretch/>
        </p:blipFill>
        <p:spPr>
          <a:xfrm rot="5400000">
            <a:off x="1941254" y="2253677"/>
            <a:ext cx="4307295" cy="300176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9910660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3057" cy="685859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5" r="10389"/>
          <a:stretch/>
        </p:blipFill>
        <p:spPr>
          <a:xfrm>
            <a:off x="2704012" y="1456508"/>
            <a:ext cx="8556171" cy="45262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extBox 3"/>
          <p:cNvSpPr txBox="1"/>
          <p:nvPr/>
        </p:nvSpPr>
        <p:spPr>
          <a:xfrm>
            <a:off x="2926080" y="580702"/>
            <a:ext cx="54994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Чтоб здоровым, сильным быть.</a:t>
            </a:r>
          </a:p>
          <a:p>
            <a:pPr algn="ctr"/>
            <a:r>
              <a:rPr lang="ru-RU" sz="2400" b="1" i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Надо фрукты, овощи любить!</a:t>
            </a:r>
            <a:endParaRPr lang="ru-RU" sz="2400" b="1" i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82716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754839" y="3299718"/>
            <a:ext cx="3961191" cy="17825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14"/>
          <a:stretch/>
        </p:blipFill>
        <p:spPr>
          <a:xfrm rot="5400000">
            <a:off x="5093190" y="2967327"/>
            <a:ext cx="3950440" cy="252924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38"/>
          <a:stretch/>
        </p:blipFill>
        <p:spPr>
          <a:xfrm rot="5400000">
            <a:off x="2144694" y="3105550"/>
            <a:ext cx="4043118" cy="22527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TextBox 5"/>
          <p:cNvSpPr txBox="1"/>
          <p:nvPr/>
        </p:nvSpPr>
        <p:spPr>
          <a:xfrm>
            <a:off x="1737360" y="418011"/>
            <a:ext cx="102543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Руки с мылом надо мыть,</a:t>
            </a:r>
          </a:p>
          <a:p>
            <a:pPr algn="ctr"/>
            <a:r>
              <a:rPr lang="ru-RU" sz="2400" b="1" i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Чтоб здоровенькими быть.</a:t>
            </a:r>
          </a:p>
          <a:p>
            <a:pPr algn="ctr"/>
            <a:r>
              <a:rPr lang="ru-RU" sz="2400" b="1" i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Чтоб микробам жизнь не дать, </a:t>
            </a:r>
          </a:p>
          <a:p>
            <a:pPr algn="ctr"/>
            <a:r>
              <a:rPr lang="ru-RU" sz="2400" b="1" i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Руки в рот не надо брать.</a:t>
            </a:r>
          </a:p>
        </p:txBody>
      </p:sp>
    </p:spTree>
    <p:extLst>
      <p:ext uri="{BB962C8B-B14F-4D97-AF65-F5344CB8AC3E}">
        <p14:creationId xmlns:p14="http://schemas.microsoft.com/office/powerpoint/2010/main" val="6388179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429"/>
          <a:stretch/>
        </p:blipFill>
        <p:spPr>
          <a:xfrm>
            <a:off x="6868065" y="1818332"/>
            <a:ext cx="4326527" cy="464792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3475" y="1847087"/>
            <a:ext cx="3464379" cy="46191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1293223" y="509271"/>
            <a:ext cx="1012371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i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Кто спит в постели сладко?</a:t>
            </a:r>
          </a:p>
          <a:p>
            <a:pPr algn="ctr"/>
            <a:r>
              <a:rPr lang="ru-RU" sz="2000" b="1" i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Давно пора вставать.</a:t>
            </a:r>
          </a:p>
          <a:p>
            <a:pPr algn="ctr"/>
            <a:r>
              <a:rPr lang="ru-RU" sz="2000" b="1" i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Спешите на зарядку!</a:t>
            </a:r>
          </a:p>
          <a:p>
            <a:pPr algn="ctr"/>
            <a:r>
              <a:rPr lang="ru-RU" sz="2000" b="1" i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Мы вас не буде ждать!</a:t>
            </a:r>
            <a:endParaRPr lang="ru-RU" sz="2000" b="1" i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35516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4651" y="3291840"/>
            <a:ext cx="6270171" cy="282157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1474" y="584562"/>
            <a:ext cx="3452949" cy="25897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953590" y="927463"/>
            <a:ext cx="538189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Зарядку делай каждый день!</a:t>
            </a:r>
          </a:p>
          <a:p>
            <a:pPr algn="ctr"/>
            <a:r>
              <a:rPr lang="ru-RU" sz="2400" b="1" i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Прогоняй тоску и лень!</a:t>
            </a:r>
          </a:p>
          <a:p>
            <a:pPr algn="ctr"/>
            <a:r>
              <a:rPr lang="ru-RU" sz="2400" b="1" i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Станешь ты здоровым, сильным,</a:t>
            </a:r>
          </a:p>
          <a:p>
            <a:pPr algn="ctr"/>
            <a:r>
              <a:rPr lang="ru-RU" sz="2400" b="1" i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Умным, смелым и красивым!</a:t>
            </a:r>
            <a:endParaRPr lang="ru-RU" sz="2400" b="1" i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59718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9069" y="2325189"/>
            <a:ext cx="5190308" cy="389273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071"/>
          <a:stretch/>
        </p:blipFill>
        <p:spPr>
          <a:xfrm>
            <a:off x="2426607" y="1376065"/>
            <a:ext cx="4130949" cy="373597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TextBox 6"/>
          <p:cNvSpPr txBox="1"/>
          <p:nvPr/>
        </p:nvSpPr>
        <p:spPr>
          <a:xfrm>
            <a:off x="3905794" y="718457"/>
            <a:ext cx="64269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Дидактическая игра «Фрукты и овощи»</a:t>
            </a:r>
            <a:endParaRPr lang="ru-RU" sz="2400" b="1" i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616364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5701" y="2269308"/>
            <a:ext cx="2785110" cy="37134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738" y="620485"/>
            <a:ext cx="3492137" cy="261910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7749" y="2785653"/>
            <a:ext cx="4262846" cy="319713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TextBox 5"/>
          <p:cNvSpPr txBox="1"/>
          <p:nvPr/>
        </p:nvSpPr>
        <p:spPr>
          <a:xfrm>
            <a:off x="5408023" y="888274"/>
            <a:ext cx="505394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Рассматривание рисунков о видах спорта</a:t>
            </a:r>
            <a:endParaRPr lang="ru-RU" sz="2800" b="1" i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637416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4467" y="3144883"/>
            <a:ext cx="3975463" cy="298159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0307" y="726439"/>
            <a:ext cx="3451316" cy="460175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1397726" y="1058091"/>
            <a:ext cx="56622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i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Дидактическая игра «Вредно – полезно»</a:t>
            </a:r>
            <a:endParaRPr lang="ru-RU" sz="3600" b="1" i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30532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7610" y="845455"/>
            <a:ext cx="3725636" cy="49675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7759" y="1751146"/>
            <a:ext cx="3046368" cy="40618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849087" y="706116"/>
            <a:ext cx="55778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Дидактическая игра </a:t>
            </a:r>
          </a:p>
          <a:p>
            <a:pPr algn="ctr"/>
            <a:r>
              <a:rPr lang="ru-RU" sz="2400" b="1" i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«Тело человека»</a:t>
            </a:r>
            <a:endParaRPr lang="ru-RU" sz="2400" b="1" i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19217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096206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83771" y="679269"/>
            <a:ext cx="913093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Цель: </a:t>
            </a:r>
            <a:r>
              <a:rPr lang="ru-RU" sz="20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Сформировать у детей основы здорового образа жизни, добиваться осознанного выполнения правил </a:t>
            </a:r>
            <a:r>
              <a:rPr lang="ru-RU" sz="2000" b="1" dirty="0" err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здоровьесбережения</a:t>
            </a:r>
            <a:r>
              <a:rPr lang="ru-RU" sz="20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и ответственного отношения, как к собственному здоровью, так и здоровью окружающих.</a:t>
            </a:r>
            <a:endParaRPr lang="ru-RU" sz="20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481943" y="1756487"/>
            <a:ext cx="8595360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Задачи: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20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Продолжать формировать у детей позиции признания ценности здоровья, чувство ответственности за сохранение и укрепление своего здоровья.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20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Расширять знания и навыки по гигиенической культуре. Воспитывать привычку сохранять правильную осанку.          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20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Закреплять знания о здоровых и вредных продуктах питания.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20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Расширять знания о  влиянии закаливания на здоровье человека.     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20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Сплочение детей и родителей, родителей и педагогов в процессе активного сотрудничества в ходе реализации проекта.</a:t>
            </a:r>
            <a:endParaRPr lang="ru-RU" sz="20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954413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8856" y="1626326"/>
            <a:ext cx="6087291" cy="456546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TextBox 5"/>
          <p:cNvSpPr txBox="1"/>
          <p:nvPr/>
        </p:nvSpPr>
        <p:spPr>
          <a:xfrm>
            <a:off x="3082834" y="927463"/>
            <a:ext cx="77593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Лото «</a:t>
            </a:r>
            <a:r>
              <a:rPr lang="ru-RU" sz="2800" b="1" i="1" dirty="0" err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Здоровейка</a:t>
            </a:r>
            <a:r>
              <a:rPr lang="ru-RU" sz="2800" b="1" i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2800" b="1" i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272667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212" y="2220687"/>
            <a:ext cx="4197531" cy="31481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2905" y="2220687"/>
            <a:ext cx="4188823" cy="314161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2246811" y="862149"/>
            <a:ext cx="80075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i="1" dirty="0" err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Лэпбук</a:t>
            </a:r>
            <a:r>
              <a:rPr lang="ru-RU" sz="3600" b="1" i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«Моё здоровье»</a:t>
            </a:r>
            <a:endParaRPr lang="ru-RU" sz="3600" b="1" i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974775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29" b="10857"/>
          <a:stretch/>
        </p:blipFill>
        <p:spPr>
          <a:xfrm>
            <a:off x="9177203" y="1735888"/>
            <a:ext cx="2736123" cy="448203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762" b="21714"/>
          <a:stretch/>
        </p:blipFill>
        <p:spPr>
          <a:xfrm>
            <a:off x="2607946" y="2220685"/>
            <a:ext cx="3086100" cy="39449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81" b="20571"/>
          <a:stretch/>
        </p:blipFill>
        <p:spPr>
          <a:xfrm>
            <a:off x="5892574" y="2155371"/>
            <a:ext cx="3086100" cy="404948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TextBox 6"/>
          <p:cNvSpPr txBox="1"/>
          <p:nvPr/>
        </p:nvSpPr>
        <p:spPr>
          <a:xfrm>
            <a:off x="1907177" y="666206"/>
            <a:ext cx="84386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i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 спортом дружить – здоровым быть!</a:t>
            </a:r>
            <a:endParaRPr lang="ru-RU" sz="3200" b="1" i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938448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91" b="20381"/>
          <a:stretch/>
        </p:blipFill>
        <p:spPr>
          <a:xfrm>
            <a:off x="2469831" y="881993"/>
            <a:ext cx="2606179" cy="34418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66" b="12190"/>
          <a:stretch/>
        </p:blipFill>
        <p:spPr>
          <a:xfrm>
            <a:off x="8398872" y="600891"/>
            <a:ext cx="3086100" cy="529045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73" b="12571"/>
          <a:stretch/>
        </p:blipFill>
        <p:spPr>
          <a:xfrm>
            <a:off x="5245282" y="881993"/>
            <a:ext cx="2984318" cy="496438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282837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333" b="20572"/>
          <a:stretch/>
        </p:blipFill>
        <p:spPr>
          <a:xfrm>
            <a:off x="2249261" y="640080"/>
            <a:ext cx="2557599" cy="330187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47" b="13905"/>
          <a:stretch/>
        </p:blipFill>
        <p:spPr>
          <a:xfrm>
            <a:off x="8249738" y="640080"/>
            <a:ext cx="3086100" cy="514676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762" b="20572"/>
          <a:stretch/>
        </p:blipFill>
        <p:spPr>
          <a:xfrm>
            <a:off x="4985249" y="1763484"/>
            <a:ext cx="3086100" cy="40233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31304327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47" t="3428" r="5381" b="8190"/>
          <a:stretch/>
        </p:blipFill>
        <p:spPr>
          <a:xfrm>
            <a:off x="3553097" y="1351667"/>
            <a:ext cx="6466114" cy="483915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extBox 3"/>
          <p:cNvSpPr txBox="1"/>
          <p:nvPr/>
        </p:nvSpPr>
        <p:spPr>
          <a:xfrm>
            <a:off x="3683726" y="783771"/>
            <a:ext cx="62048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Стенгазета</a:t>
            </a:r>
            <a:r>
              <a:rPr lang="ru-RU" dirty="0" smtClean="0"/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672425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43"/>
          <a:stretch/>
        </p:blipFill>
        <p:spPr>
          <a:xfrm>
            <a:off x="5773785" y="3852102"/>
            <a:ext cx="5146766" cy="24942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71" r="13376"/>
          <a:stretch/>
        </p:blipFill>
        <p:spPr>
          <a:xfrm>
            <a:off x="2286000" y="3852102"/>
            <a:ext cx="3217629" cy="24942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212"/>
          <a:stretch/>
        </p:blipFill>
        <p:spPr>
          <a:xfrm rot="5400000">
            <a:off x="165720" y="1045383"/>
            <a:ext cx="3309835" cy="19915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2" r="23238"/>
          <a:stretch/>
        </p:blipFill>
        <p:spPr>
          <a:xfrm rot="5400000">
            <a:off x="7855753" y="934434"/>
            <a:ext cx="3229644" cy="25864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24" t="-935" r="42476"/>
          <a:stretch/>
        </p:blipFill>
        <p:spPr>
          <a:xfrm rot="5400000">
            <a:off x="4296633" y="687838"/>
            <a:ext cx="2486765" cy="35297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/>
          <p:cNvSpPr txBox="1"/>
          <p:nvPr/>
        </p:nvSpPr>
        <p:spPr>
          <a:xfrm>
            <a:off x="3252651" y="612837"/>
            <a:ext cx="42846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Консультации для родителей</a:t>
            </a:r>
            <a:endParaRPr lang="ru-RU" sz="2400" b="1" i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30010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67"/>
          <a:stretch/>
        </p:blipFill>
        <p:spPr>
          <a:xfrm rot="5400000">
            <a:off x="7157828" y="2003521"/>
            <a:ext cx="5029197" cy="30861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00"/>
          <a:stretch/>
        </p:blipFill>
        <p:spPr>
          <a:xfrm rot="5400000">
            <a:off x="4791274" y="3265718"/>
            <a:ext cx="3344093" cy="23513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15" r="9333"/>
          <a:stretch/>
        </p:blipFill>
        <p:spPr>
          <a:xfrm rot="5400000">
            <a:off x="2147443" y="3411348"/>
            <a:ext cx="3344092" cy="195554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TextBox 6"/>
          <p:cNvSpPr txBox="1"/>
          <p:nvPr/>
        </p:nvSpPr>
        <p:spPr>
          <a:xfrm>
            <a:off x="953588" y="561703"/>
            <a:ext cx="650530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i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Сели дети все за стол.</a:t>
            </a:r>
          </a:p>
          <a:p>
            <a:pPr algn="ctr"/>
            <a:r>
              <a:rPr lang="ru-RU" sz="2000" b="1" i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Вспомним правила еды:</a:t>
            </a:r>
          </a:p>
          <a:p>
            <a:pPr algn="ctr"/>
            <a:r>
              <a:rPr lang="ru-RU" sz="2000" b="1" i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Ротик шире открывай.</a:t>
            </a:r>
          </a:p>
          <a:p>
            <a:pPr algn="ctr"/>
            <a:r>
              <a:rPr lang="ru-RU" sz="2000" b="1" i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Кушай молча, не болтай.</a:t>
            </a:r>
          </a:p>
          <a:p>
            <a:pPr algn="ctr"/>
            <a:r>
              <a:rPr lang="ru-RU" sz="2000" b="1" i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Вот- тарелка, вот – еда,</a:t>
            </a:r>
          </a:p>
          <a:p>
            <a:pPr algn="ctr"/>
            <a:r>
              <a:rPr lang="ru-RU" sz="2000" b="1" i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осталось и следа!</a:t>
            </a:r>
            <a:endParaRPr lang="ru-RU" sz="2000" b="1" i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56220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76"/>
          <a:stretch/>
        </p:blipFill>
        <p:spPr>
          <a:xfrm>
            <a:off x="5928360" y="613954"/>
            <a:ext cx="5020491" cy="32202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607" y="613954"/>
            <a:ext cx="3866605" cy="28999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6" t="15238" r="4667" b="10666"/>
          <a:stretch/>
        </p:blipFill>
        <p:spPr>
          <a:xfrm>
            <a:off x="2751909" y="3973989"/>
            <a:ext cx="3840481" cy="22738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TextBox 6"/>
          <p:cNvSpPr txBox="1"/>
          <p:nvPr/>
        </p:nvSpPr>
        <p:spPr>
          <a:xfrm>
            <a:off x="6962502" y="4448193"/>
            <a:ext cx="45589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i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Надо, надо чистить зубки по утрам, </a:t>
            </a:r>
          </a:p>
          <a:p>
            <a:r>
              <a:rPr lang="ru-RU" sz="2000" b="1" i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тогда ходить не  будем по врачам.</a:t>
            </a:r>
            <a:endParaRPr lang="ru-RU" sz="2000" b="1" i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2643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81"/>
          <a:stretch/>
        </p:blipFill>
        <p:spPr>
          <a:xfrm>
            <a:off x="7038159" y="1462306"/>
            <a:ext cx="3947704" cy="46119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72"/>
          <a:stretch/>
        </p:blipFill>
        <p:spPr>
          <a:xfrm>
            <a:off x="2635976" y="1502228"/>
            <a:ext cx="4110102" cy="45719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TextBox 5"/>
          <p:cNvSpPr txBox="1"/>
          <p:nvPr/>
        </p:nvSpPr>
        <p:spPr>
          <a:xfrm>
            <a:off x="3644537" y="744583"/>
            <a:ext cx="56562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i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Загадки  </a:t>
            </a:r>
            <a:r>
              <a:rPr lang="ru-RU" sz="3200" b="1" i="1" dirty="0" err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Мойдодыра</a:t>
            </a:r>
            <a:endParaRPr lang="ru-RU" sz="3200" b="1" i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95964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82" r="12761"/>
          <a:stretch/>
        </p:blipFill>
        <p:spPr>
          <a:xfrm rot="5400000">
            <a:off x="7147561" y="1670005"/>
            <a:ext cx="4585061" cy="30861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6" t="7936" r="12987"/>
          <a:stretch/>
        </p:blipFill>
        <p:spPr>
          <a:xfrm>
            <a:off x="1586825" y="476795"/>
            <a:ext cx="5989632" cy="295315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63286" y="3429000"/>
            <a:ext cx="1762749" cy="2752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15236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6" r="4156"/>
          <a:stretch/>
        </p:blipFill>
        <p:spPr>
          <a:xfrm>
            <a:off x="3918858" y="652365"/>
            <a:ext cx="6453052" cy="31537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857"/>
          <a:stretch/>
        </p:blipFill>
        <p:spPr>
          <a:xfrm rot="5400000">
            <a:off x="8851293" y="4401522"/>
            <a:ext cx="2316790" cy="13514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86" r="22095"/>
          <a:stretch/>
        </p:blipFill>
        <p:spPr>
          <a:xfrm rot="5400000">
            <a:off x="5780893" y="4204824"/>
            <a:ext cx="2332449" cy="17605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952"/>
          <a:stretch/>
        </p:blipFill>
        <p:spPr>
          <a:xfrm rot="5400000">
            <a:off x="2766541" y="4400588"/>
            <a:ext cx="2406363" cy="14429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TextBox 6"/>
          <p:cNvSpPr txBox="1"/>
          <p:nvPr/>
        </p:nvSpPr>
        <p:spPr>
          <a:xfrm>
            <a:off x="718457" y="659561"/>
            <a:ext cx="3004457" cy="15741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 smtClean="0">
                <a:solidFill>
                  <a:schemeClr val="accent5">
                    <a:lumMod val="75000"/>
                  </a:schemeClr>
                </a:solidFill>
              </a:rPr>
              <a:t>Атрибуты для подвижной игры</a:t>
            </a:r>
          </a:p>
          <a:p>
            <a:pPr algn="ctr"/>
            <a:r>
              <a:rPr lang="ru-RU" sz="2400" b="1" i="1" dirty="0" smtClean="0">
                <a:solidFill>
                  <a:schemeClr val="accent5">
                    <a:lumMod val="75000"/>
                  </a:schemeClr>
                </a:solidFill>
              </a:rPr>
              <a:t>«Микробы и чистюли»</a:t>
            </a:r>
            <a:endParaRPr lang="ru-RU" sz="2400" b="1" i="1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89103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8755" y="3429000"/>
            <a:ext cx="6283234" cy="282745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extBox 3"/>
          <p:cNvSpPr txBox="1"/>
          <p:nvPr/>
        </p:nvSpPr>
        <p:spPr>
          <a:xfrm>
            <a:off x="6230982" y="2259874"/>
            <a:ext cx="373597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2800" b="1" i="1" dirty="0" smtClean="0">
              <a:solidFill>
                <a:schemeClr val="accent5">
                  <a:lumMod val="75000"/>
                </a:schemeClr>
              </a:solidFill>
            </a:endParaRPr>
          </a:p>
          <a:p>
            <a:pPr algn="ctr"/>
            <a:r>
              <a:rPr lang="ru-RU" sz="2800" b="1" i="1" dirty="0" smtClean="0">
                <a:solidFill>
                  <a:schemeClr val="accent5">
                    <a:lumMod val="75000"/>
                  </a:schemeClr>
                </a:solidFill>
              </a:rPr>
              <a:t>Микробы</a:t>
            </a:r>
            <a:endParaRPr lang="ru-RU" sz="2800" b="1" i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2" r="24025"/>
          <a:stretch/>
        </p:blipFill>
        <p:spPr>
          <a:xfrm>
            <a:off x="1027611" y="420736"/>
            <a:ext cx="4175760" cy="279324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TextBox 5"/>
          <p:cNvSpPr txBox="1"/>
          <p:nvPr/>
        </p:nvSpPr>
        <p:spPr>
          <a:xfrm>
            <a:off x="5943599" y="760605"/>
            <a:ext cx="26256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i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Чистюли</a:t>
            </a:r>
            <a:endParaRPr lang="ru-RU" sz="2800" b="1" i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Стрелка влево 6"/>
          <p:cNvSpPr/>
          <p:nvPr/>
        </p:nvSpPr>
        <p:spPr>
          <a:xfrm>
            <a:off x="5486400" y="875211"/>
            <a:ext cx="378823" cy="408614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трелка вниз 7"/>
          <p:cNvSpPr/>
          <p:nvPr/>
        </p:nvSpPr>
        <p:spPr>
          <a:xfrm>
            <a:off x="9052559" y="2844437"/>
            <a:ext cx="326571" cy="36954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316154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224</TotalTime>
  <Words>307</Words>
  <Application>Microsoft Office PowerPoint</Application>
  <PresentationFormat>Широкоэкранный</PresentationFormat>
  <Paragraphs>51</Paragraphs>
  <Slides>25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30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19</cp:revision>
  <dcterms:created xsi:type="dcterms:W3CDTF">2022-11-13T04:05:12Z</dcterms:created>
  <dcterms:modified xsi:type="dcterms:W3CDTF">2022-11-13T07:52:30Z</dcterms:modified>
</cp:coreProperties>
</file>