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9" r:id="rId13"/>
    <p:sldId id="272" r:id="rId14"/>
    <p:sldId id="267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5" autoAdjust="0"/>
    <p:restoredTop sz="94660"/>
  </p:normalViewPr>
  <p:slideViewPr>
    <p:cSldViewPr>
      <p:cViewPr varScale="1">
        <p:scale>
          <a:sx n="84" d="100"/>
          <a:sy n="84" d="100"/>
        </p:scale>
        <p:origin x="-14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E25EA-77AD-48B1-A30E-AE13760B931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E016C-7D46-4757-BC73-30808C9F2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E016C-7D46-4757-BC73-30808C9F27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F0AC-5864-429D-98D3-CB055B7DB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A804-439A-432A-BA63-5033A2ED7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рдц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928670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4714876" y="2786058"/>
            <a:ext cx="2214578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496" y="2786058"/>
            <a:ext cx="1928826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6314" y="2143116"/>
            <a:ext cx="2357454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643306" y="3071810"/>
            <a:ext cx="1000132" cy="7143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00496" y="2571744"/>
            <a:ext cx="714380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923677">
            <a:off x="2693284" y="2271733"/>
            <a:ext cx="5143536" cy="175125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B9179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ВПУСТИТЕ В СЕРДЦЕ ДОБРОТУ</a:t>
            </a:r>
            <a:endParaRPr lang="ru-RU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B9179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428604"/>
            <a:ext cx="53578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B91792"/>
                </a:solidFill>
                <a:latin typeface="Times New Roman" pitchFamily="18" charset="0"/>
                <a:cs typeface="Times New Roman" pitchFamily="18" charset="0"/>
              </a:rPr>
              <a:t>Группа «ПОЧЕМУЧКИ»</a:t>
            </a:r>
            <a:endParaRPr lang="ru-RU" sz="3200" b="1" dirty="0">
              <a:solidFill>
                <a:srgbClr val="B917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557214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Посаженникова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Васильевна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Герцог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Нина Андреевна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600076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B91792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000" b="1" dirty="0">
              <a:solidFill>
                <a:srgbClr val="B917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52"/>
            <a:ext cx="3500462" cy="2643206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Викторина «Спешите делать добро»</a:t>
            </a:r>
            <a:endParaRPr lang="ru-RU" sz="3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655c873-1d4d-4864-a438-5ce0ad70fd46.jpg"/>
          <p:cNvPicPr>
            <a:picLocks noChangeAspect="1"/>
          </p:cNvPicPr>
          <p:nvPr/>
        </p:nvPicPr>
        <p:blipFill>
          <a:blip r:embed="rId2"/>
          <a:srcRect l="6355" t="6780"/>
          <a:stretch>
            <a:fillRect/>
          </a:stretch>
        </p:blipFill>
        <p:spPr>
          <a:xfrm>
            <a:off x="357158" y="142852"/>
            <a:ext cx="5072098" cy="3786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b83c0676-10db-4591-a7bb-5d44d049fb41.jpg"/>
          <p:cNvPicPr>
            <a:picLocks noChangeAspect="1"/>
          </p:cNvPicPr>
          <p:nvPr/>
        </p:nvPicPr>
        <p:blipFill>
          <a:blip r:embed="rId3"/>
          <a:srcRect l="25000" t="10000" r="7499"/>
          <a:stretch>
            <a:fillRect/>
          </a:stretch>
        </p:blipFill>
        <p:spPr>
          <a:xfrm>
            <a:off x="5500694" y="2428868"/>
            <a:ext cx="3357586" cy="350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664f984-b2d1-4736-9b0e-b05ea6727ccd.jpg"/>
          <p:cNvPicPr>
            <a:picLocks noChangeAspect="1"/>
          </p:cNvPicPr>
          <p:nvPr/>
        </p:nvPicPr>
        <p:blipFill>
          <a:blip r:embed="rId4"/>
          <a:srcRect l="8803" b="10797"/>
          <a:stretch>
            <a:fillRect/>
          </a:stretch>
        </p:blipFill>
        <p:spPr>
          <a:xfrm>
            <a:off x="1142976" y="3714752"/>
            <a:ext cx="37004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071546"/>
            <a:ext cx="8001056" cy="142876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и детей в группе засветило солнышко. </a:t>
            </a:r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лучиках родители написали добрые и позитивные пожелания для воспитателей, младших воспитателей, специалистов или друзей по желанию детей и взрослых.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komp34\Desktop\Новая папка\54a3475a-601d-4a11-baa6-59673620933f.jpg"/>
          <p:cNvPicPr>
            <a:picLocks noChangeAspect="1" noChangeArrowheads="1"/>
          </p:cNvPicPr>
          <p:nvPr/>
        </p:nvPicPr>
        <p:blipFill>
          <a:blip r:embed="rId2"/>
          <a:srcRect b="26367"/>
          <a:stretch>
            <a:fillRect/>
          </a:stretch>
        </p:blipFill>
        <p:spPr bwMode="auto">
          <a:xfrm>
            <a:off x="4745794" y="2714620"/>
            <a:ext cx="4398206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6" name="Picture 2" descr="C:\Users\komp34\Desktop\Новая папка\905bd0d1-43ba-47e6-b48e-f78604be14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214285" cy="3160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42860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Акция «Солнышко признаний»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0004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была создана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база: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папка-передвижка «Пословицы и поговорки о добре»;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консультация «Давайте воспитывать доброту»;</a:t>
            </a:r>
          </a:p>
        </p:txBody>
      </p:sp>
      <p:pic>
        <p:nvPicPr>
          <p:cNvPr id="6146" name="Picture 2" descr="C:\Users\komp34\Desktop\презентации\фото к презентации про Доброту\b35843d5-85b7-4c17-a579-4e157845aae3.jpg"/>
          <p:cNvPicPr>
            <a:picLocks noChangeAspect="1" noChangeArrowheads="1"/>
          </p:cNvPicPr>
          <p:nvPr/>
        </p:nvPicPr>
        <p:blipFill>
          <a:blip r:embed="rId2"/>
          <a:srcRect r="8069" b="11510"/>
          <a:stretch>
            <a:fillRect/>
          </a:stretch>
        </p:blipFill>
        <p:spPr bwMode="auto">
          <a:xfrm>
            <a:off x="4500562" y="3143248"/>
            <a:ext cx="4357718" cy="31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C:\Users\komp34\Desktop\презентации\фото к презентации про Доброту\9b360360-13b6-4b75-b7af-f5c39522ee34.jpg"/>
          <p:cNvPicPr>
            <a:picLocks noChangeAspect="1" noChangeArrowheads="1"/>
          </p:cNvPicPr>
          <p:nvPr/>
        </p:nvPicPr>
        <p:blipFill>
          <a:blip r:embed="rId3"/>
          <a:srcRect l="4419" b="9032"/>
          <a:stretch>
            <a:fillRect/>
          </a:stretch>
        </p:blipFill>
        <p:spPr bwMode="auto">
          <a:xfrm>
            <a:off x="357158" y="2214554"/>
            <a:ext cx="4703803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28604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буклеты «Дорогою добра»;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выпущена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стен.газета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«Наши добрые дела».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komp34\Desktop\презентации\фото к презентации про Доброту\7664f984-b2d1-4736-9b0e-b05ea6727ccd.jpg"/>
          <p:cNvPicPr>
            <a:picLocks noChangeAspect="1" noChangeArrowheads="1"/>
          </p:cNvPicPr>
          <p:nvPr/>
        </p:nvPicPr>
        <p:blipFill>
          <a:blip r:embed="rId2"/>
          <a:srcRect l="15764" t="4217" r="9315" b="33519"/>
          <a:stretch>
            <a:fillRect/>
          </a:stretch>
        </p:blipFill>
        <p:spPr bwMode="auto">
          <a:xfrm>
            <a:off x="285720" y="142852"/>
            <a:ext cx="3071265" cy="191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C:\Users\komp34\Desktop\презентации\фото к презентации про Доброту\783be6a7-4cf6-41a2-afff-294a674127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678925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komp34\Desktop\презентации\фото к презентации про Доброту\0bf6bf38-fa4f-4d25-a0f7-198e65e16958.jpg"/>
          <p:cNvPicPr>
            <a:picLocks noChangeAspect="1" noChangeArrowheads="1"/>
          </p:cNvPicPr>
          <p:nvPr/>
        </p:nvPicPr>
        <p:blipFill>
          <a:blip r:embed="rId4"/>
          <a:srcRect l="8134" t="4067" r="10844" b="4428"/>
          <a:stretch>
            <a:fillRect/>
          </a:stretch>
        </p:blipFill>
        <p:spPr bwMode="auto">
          <a:xfrm>
            <a:off x="6723465" y="1214422"/>
            <a:ext cx="2134815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komp34\Desktop\презентации\фото к презентации про Доброту\c24652d3-7779-42b3-960e-d0596a2abe35.jpg"/>
          <p:cNvPicPr>
            <a:picLocks noChangeAspect="1" noChangeArrowheads="1"/>
          </p:cNvPicPr>
          <p:nvPr/>
        </p:nvPicPr>
        <p:blipFill>
          <a:blip r:embed="rId5"/>
          <a:srcRect l="9501"/>
          <a:stretch>
            <a:fillRect/>
          </a:stretch>
        </p:blipFill>
        <p:spPr bwMode="auto">
          <a:xfrm>
            <a:off x="2928926" y="1285860"/>
            <a:ext cx="2721774" cy="4010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C:\Users\komp34\Desktop\презентации\фото к презентации про Доброту\eb0207f8-23b2-45d9-b307-bee19153f175.jpg"/>
          <p:cNvPicPr>
            <a:picLocks noChangeAspect="1" noChangeArrowheads="1"/>
          </p:cNvPicPr>
          <p:nvPr/>
        </p:nvPicPr>
        <p:blipFill>
          <a:blip r:embed="rId6"/>
          <a:srcRect r="4373"/>
          <a:stretch>
            <a:fillRect/>
          </a:stretch>
        </p:blipFill>
        <p:spPr bwMode="auto">
          <a:xfrm>
            <a:off x="428596" y="2500306"/>
            <a:ext cx="276463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115196" cy="10001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Итоговым мероприятием стала акция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«Поможем бездомным животным»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mp34\Desktop\презентации\фото к презентации про Доброту\c998787b-e544-4372-b61b-855943126fb9.jpg"/>
          <p:cNvPicPr>
            <a:picLocks noChangeAspect="1" noChangeArrowheads="1"/>
          </p:cNvPicPr>
          <p:nvPr/>
        </p:nvPicPr>
        <p:blipFill>
          <a:blip r:embed="rId2"/>
          <a:srcRect r="14141"/>
          <a:stretch>
            <a:fillRect/>
          </a:stretch>
        </p:blipFill>
        <p:spPr bwMode="auto">
          <a:xfrm>
            <a:off x="642910" y="2143116"/>
            <a:ext cx="3929090" cy="343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komp34\Desktop\презентации\фото к презентации про Доброту\b07c0ac3-05d7-4f4c-8f15-ced4056f39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626651" cy="483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omp34\Desktop\презентации\фото к презентации про Доброту\bfa84f47-7c1e-4165-b76a-55acb9d26d06.jpg"/>
          <p:cNvPicPr>
            <a:picLocks noChangeAspect="1" noChangeArrowheads="1"/>
          </p:cNvPicPr>
          <p:nvPr/>
        </p:nvPicPr>
        <p:blipFill>
          <a:blip r:embed="rId2"/>
          <a:srcRect t="8618"/>
          <a:stretch>
            <a:fillRect/>
          </a:stretch>
        </p:blipFill>
        <p:spPr bwMode="auto">
          <a:xfrm>
            <a:off x="714348" y="1785926"/>
            <a:ext cx="3730234" cy="454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 детского сада, дети, родители и воспитатели группы «Почемучки» собрали корм для приюта «Созвездие Сибирских псов».</a:t>
            </a:r>
            <a:endParaRPr lang="ru-RU" sz="2800" dirty="0"/>
          </a:p>
        </p:txBody>
      </p:sp>
      <p:pic>
        <p:nvPicPr>
          <p:cNvPr id="5" name="Picture 3" descr="C:\Users\komp34\Desktop\презентации\фото к презентации про Доброту\01aff175-4f83-4013-8def-31d86a37a558.jpg"/>
          <p:cNvPicPr>
            <a:picLocks noChangeAspect="1" noChangeArrowheads="1"/>
          </p:cNvPicPr>
          <p:nvPr/>
        </p:nvPicPr>
        <p:blipFill>
          <a:blip r:embed="rId3"/>
          <a:srcRect l="10386" r="13786" b="8088"/>
          <a:stretch>
            <a:fillRect/>
          </a:stretch>
        </p:blipFill>
        <p:spPr bwMode="auto">
          <a:xfrm>
            <a:off x="4857752" y="2357430"/>
            <a:ext cx="392909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00166" y="428604"/>
            <a:ext cx="72152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Анализируя проделанную работу, можно сделать вывод, что тема проекта выбранная с учетом программы и возрастными особенностями детей, положительно повлияла на формирование нравственных качеств у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komp34\Desktop\презентации\фото к презентации про Доброту\0af9418a-8eaf-4597-abdc-ca7c52510b6c.jpg"/>
          <p:cNvPicPr>
            <a:picLocks noChangeAspect="1" noChangeArrowheads="1"/>
          </p:cNvPicPr>
          <p:nvPr/>
        </p:nvPicPr>
        <p:blipFill>
          <a:blip r:embed="rId2"/>
          <a:srcRect l="1909" t="2864" b="6935"/>
          <a:stretch>
            <a:fillRect/>
          </a:stretch>
        </p:blipFill>
        <p:spPr bwMode="auto">
          <a:xfrm>
            <a:off x="4857752" y="1857364"/>
            <a:ext cx="36706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1928802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Считаем,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данная неделя являлась сильным воспитательным мероприятием для всех субъектов образовательного процесса. Мы стремились создать единый творческий союз детей, родителей, педагогов на основе свободы выбора и поиска сотрудничества, педагогической компетентности, доверия друг к другу, искренности и доброты.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B917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dirty="0" smtClean="0">
                <a:ln w="11430"/>
                <a:solidFill>
                  <a:srgbClr val="B917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n w="11430"/>
                <a:solidFill>
                  <a:srgbClr val="B917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dirty="0">
              <a:ln w="11430"/>
              <a:solidFill>
                <a:srgbClr val="B9179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4429156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B9179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cap="none" dirty="0">
              <a:ln w="11430"/>
              <a:solidFill>
                <a:srgbClr val="B9179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8429684" cy="250033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Совершенствование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нравственного воспитания детей – важная задача дошкольной педагогики на современном этапе развития нашего общества. Немаловажное место в нем занимает вопрос о формировании у детей представлений о нормах морали, регулирующих отношения человека к окружающим людям. Основа гуманного отношения к людям – способность к сопереживанию, к сочувствию, - проявляется в самых разных жизненных ситуациях. Поэтому у детей нужно формировать не только представления о должном поведении или коммуникативные навыки, а прежде всего нравственные чувства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4786322"/>
            <a:ext cx="821537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дошкольные годы под руководством взрослых ребенок приобретает первоначальный опыт поведения, отношения к близким, сверстникам, вещам, природе, усваивает моральные нормы общества. Дошкольник постигает мир человеческих отношений, открывает законы, по которым строится взаимодействие людей, то есть нормы поведения. Стремясь, стать взрослым, ребенок подчиняет свои действия общественным нормам и правилам поведения.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143240" y="3286124"/>
            <a:ext cx="5357850" cy="15716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57554" y="3500438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ребенка учат 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результате будет 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учат злу – в результате будет зло – ибо ребенок не рождается готовым человеком, человеком его надо сделать!”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В.А. Сухомлинский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2500306"/>
            <a:ext cx="835824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недели в группе проходили: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«Что такое доброта, дружба?», «Доброе сердце, добрые дела. О добрых поступках и делах», «Как заботиться о близких», «С кем любят дружить», «Давайте никогда ни ссориться», «Какое доброе дело я сделал сегодня?»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пословицами и поговорками о добре и дружбе.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 про добро и дружбу: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В. Осеева «Волшебное слово»,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«Вовка – добрая душа», В. Катаев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Цветик-семицветик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«Добрые приветствия», «Мост дружбы», «Вежливые слова», «Мешок добрых дел».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мирилок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недели воспитатели вместе с детьми беседовали о добре, милосердии, дружбе, справедливости. На конкретных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примерах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поступках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окружающих людей, героях художественной литературы педагоги формировали представление о честности, доброте, воспитывали отрицательное отношение к таким качествам личности как жестокость, трусость, лживость. В играх учили детей считаться с мнением и интересами других людей, защищать слабых, помогать товарищам, справедливо разрешать возникающие споры и конфликты.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 педагогической диагностики актуального состояния и развития социальной сферы детей показал, что у некоторых воспитанников отсутствовали навыки социально компетентного поведения, обеспечивающие каждому ребенку адекватное отношение к позитивным и негативным ситуациям, способность к рефлексивному контролю как ситуации, так и альтернативного поведения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Поэтому, в группе был проведен проект «Впустите в сердце доброту»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komp34\Desktop\Новая папка\IMG_20221025_093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214810" cy="323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komp34\Desktop\Новая папка\IMG_20221025_093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857652" cy="2893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14810" y="4572008"/>
            <a:ext cx="47149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2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Оч.умелые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ручки»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 с детьми мы изготовили «Солнышко добра» и поделились добротой с сотрудниками детского сада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00" y="214290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проекта были проведены следующие мероприятия:</a:t>
            </a:r>
          </a:p>
        </p:txBody>
      </p:sp>
      <p:pic>
        <p:nvPicPr>
          <p:cNvPr id="16386" name="Picture 2" descr="C:\Users\komp34\Desktop\Новая папка\597d7ae8-88e4-466f-949d-f11303b60a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14422"/>
            <a:ext cx="4286280" cy="308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86648" cy="571504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002060"/>
                </a:solidFill>
              </a:rPr>
              <a:t>2. Акция «Поможем </a:t>
            </a:r>
            <a:r>
              <a:rPr lang="ru-RU" sz="3000" b="1" u="sng" dirty="0" smtClean="0">
                <a:solidFill>
                  <a:schemeClr val="tx2">
                    <a:lumMod val="75000"/>
                  </a:schemeClr>
                </a:solidFill>
              </a:rPr>
              <a:t>малышам</a:t>
            </a:r>
            <a:r>
              <a:rPr lang="ru-RU" sz="3000" b="1" u="sng" dirty="0" smtClean="0">
                <a:solidFill>
                  <a:srgbClr val="002060"/>
                </a:solidFill>
              </a:rPr>
              <a:t>»</a:t>
            </a:r>
            <a:endParaRPr lang="ru-RU" sz="3000" b="1" u="sng" dirty="0">
              <a:solidFill>
                <a:srgbClr val="002060"/>
              </a:solidFill>
            </a:endParaRPr>
          </a:p>
        </p:txBody>
      </p:sp>
      <p:pic>
        <p:nvPicPr>
          <p:cNvPr id="17411" name="Picture 3" descr="C:\Users\komp34\Desktop\Новая папка\746bfda6-7cdf-4747-9039-de837729c926.jpg"/>
          <p:cNvPicPr>
            <a:picLocks noChangeAspect="1" noChangeArrowheads="1"/>
          </p:cNvPicPr>
          <p:nvPr/>
        </p:nvPicPr>
        <p:blipFill>
          <a:blip r:embed="rId2"/>
          <a:srcRect t="3261"/>
          <a:stretch>
            <a:fillRect/>
          </a:stretch>
        </p:blipFill>
        <p:spPr bwMode="auto">
          <a:xfrm>
            <a:off x="428596" y="2214554"/>
            <a:ext cx="3286148" cy="423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komp34\Desktop\Новая папка\292e1353-cab5-4cdb-9e22-7ba5aaf6c1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5214942" cy="391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43042" y="928670"/>
            <a:ext cx="7143800" cy="1357322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Позволила старшим дошкольникам проявить заботу о малышах. </a:t>
            </a: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приносили из дома игрушки, книжки и дарили их детям младших групп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komp34\Desktop\Новая папка\af2da706-e9b8-4ede-b5df-a4f446592ea8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8451" r="6102" b="11267"/>
          <a:stretch>
            <a:fillRect/>
          </a:stretch>
        </p:blipFill>
        <p:spPr bwMode="auto">
          <a:xfrm>
            <a:off x="5072066" y="2285992"/>
            <a:ext cx="35719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komp34\Desktop\Новая папка\c7bbe28a-f507-43dd-9f57-882007c07ec6.jpg"/>
          <p:cNvPicPr>
            <a:picLocks noChangeAspect="1" noChangeArrowheads="1"/>
          </p:cNvPicPr>
          <p:nvPr/>
        </p:nvPicPr>
        <p:blipFill>
          <a:blip r:embed="rId3"/>
          <a:srcRect l="23008" t="30814" r="34264" b="29744"/>
          <a:stretch>
            <a:fillRect/>
          </a:stretch>
        </p:blipFill>
        <p:spPr bwMode="auto">
          <a:xfrm>
            <a:off x="3714744" y="500042"/>
            <a:ext cx="185738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5008" y="92867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2.2. Оказывали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малышам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komp34\Desktop\Новая папка\211e9328-87d3-4d75-a85c-f96717651b62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t="19565" r="4348"/>
          <a:stretch>
            <a:fillRect/>
          </a:stretch>
        </p:blipFill>
        <p:spPr bwMode="auto">
          <a:xfrm>
            <a:off x="428596" y="285728"/>
            <a:ext cx="3143272" cy="35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 descr="C:\Users\komp34\Desktop\Новая папка\71172631-3370-4a5c-9f44-b26ac73680f0.jpg"/>
          <p:cNvPicPr>
            <a:picLocks noChangeAspect="1" noChangeArrowheads="1"/>
          </p:cNvPicPr>
          <p:nvPr/>
        </p:nvPicPr>
        <p:blipFill>
          <a:blip r:embed="rId5"/>
          <a:srcRect t="15406" b="6162"/>
          <a:stretch>
            <a:fillRect/>
          </a:stretch>
        </p:blipFill>
        <p:spPr bwMode="auto">
          <a:xfrm>
            <a:off x="1785918" y="2928934"/>
            <a:ext cx="321066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komp34\Desktop\Новая папка\0858632c-bb47-4abc-a690-e0519b23adad.jpg"/>
          <p:cNvPicPr>
            <a:picLocks noChangeAspect="1" noChangeArrowheads="1"/>
          </p:cNvPicPr>
          <p:nvPr/>
        </p:nvPicPr>
        <p:blipFill>
          <a:blip r:embed="rId2"/>
          <a:srcRect t="16661"/>
          <a:stretch>
            <a:fillRect/>
          </a:stretch>
        </p:blipFill>
        <p:spPr bwMode="auto">
          <a:xfrm rot="811839">
            <a:off x="4911290" y="144923"/>
            <a:ext cx="3537344" cy="393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komp34\Desktop\Новая папка\1d62d505-e1b6-490d-99e6-faede9396d4a.jpg"/>
          <p:cNvPicPr>
            <a:picLocks noChangeAspect="1" noChangeArrowheads="1"/>
          </p:cNvPicPr>
          <p:nvPr/>
        </p:nvPicPr>
        <p:blipFill>
          <a:blip r:embed="rId3"/>
          <a:srcRect l="10145" t="13527"/>
          <a:stretch>
            <a:fillRect/>
          </a:stretch>
        </p:blipFill>
        <p:spPr bwMode="auto">
          <a:xfrm>
            <a:off x="214282" y="142852"/>
            <a:ext cx="4429124" cy="319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komp34\Desktop\Новая папка\93b85ce9-89f6-4210-9f21-757dee9028d0.jpg"/>
          <p:cNvPicPr>
            <a:picLocks noChangeAspect="1" noChangeArrowheads="1"/>
          </p:cNvPicPr>
          <p:nvPr/>
        </p:nvPicPr>
        <p:blipFill>
          <a:blip r:embed="rId4" cstate="print"/>
          <a:srcRect l="8803" r="23441"/>
          <a:stretch>
            <a:fillRect/>
          </a:stretch>
        </p:blipFill>
        <p:spPr bwMode="auto">
          <a:xfrm rot="21226834">
            <a:off x="1131299" y="2939824"/>
            <a:ext cx="179091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komp34\Desktop\Новая папка\8b9fe8ee-bd86-4dee-9d68-75cd080cfb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258072" cy="571504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3.     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Всемирный день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00010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посмотрели увлекательную презентацию «Всемирный день приветствий».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00306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Приветствие - первое правило этикета.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разных народов на протяжении тысячелетий оно принимало разнообразные формы. </a:t>
            </a:r>
            <a:endParaRPr lang="ru-RU" sz="2400" dirty="0"/>
          </a:p>
        </p:txBody>
      </p:sp>
      <p:pic>
        <p:nvPicPr>
          <p:cNvPr id="2050" name="Picture 2" descr="C:\Users\komp34\Desktop\презентации\фото к презентации про Доброту\8031edd6-c7d9-4528-8089-f3bd9b5be0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4804829" cy="360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узнали об истории возникновения праздника, приняли участие в играх: «Давайте поздороваемся», «Словарь вежливых слов», показывали, как приветствуют друг друга жители Японии, Индии и других стран.</a:t>
            </a:r>
            <a:endParaRPr lang="ru-RU" sz="2400" dirty="0"/>
          </a:p>
        </p:txBody>
      </p:sp>
      <p:pic>
        <p:nvPicPr>
          <p:cNvPr id="3074" name="Picture 2" descr="C:\Users\komp34\Desktop\презентации\фото к презентации про Доброту\2f91b450-2c27-488a-a35d-56a230a754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346568" cy="325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komp34\Desktop\презентации\фото к презентации про Доброту\953b4a24-c3a2-4b3f-8a6b-005cc52c5a30.jpg"/>
          <p:cNvPicPr>
            <a:picLocks noChangeAspect="1" noChangeArrowheads="1"/>
          </p:cNvPicPr>
          <p:nvPr/>
        </p:nvPicPr>
        <p:blipFill>
          <a:blip r:embed="rId3"/>
          <a:srcRect t="16335"/>
          <a:stretch>
            <a:fillRect/>
          </a:stretch>
        </p:blipFill>
        <p:spPr bwMode="auto">
          <a:xfrm>
            <a:off x="4309341" y="3585195"/>
            <a:ext cx="4454168" cy="279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364</TotalTime>
  <Words>518</Words>
  <Application>Microsoft Office PowerPoint</Application>
  <PresentationFormat>Экран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радуга</vt:lpstr>
      <vt:lpstr>ВПУСТИТЕ В СЕРДЦЕ ДОБРОТУ</vt:lpstr>
      <vt:lpstr>АКТУАЛЬНОСТЬ</vt:lpstr>
      <vt:lpstr>Слайд 3</vt:lpstr>
      <vt:lpstr>Слайд 4</vt:lpstr>
      <vt:lpstr>2. Акция «Поможем малышам»</vt:lpstr>
      <vt:lpstr>Слайд 6</vt:lpstr>
      <vt:lpstr>Слайд 7</vt:lpstr>
      <vt:lpstr>3.     Всемирный день приветствий </vt:lpstr>
      <vt:lpstr>Слайд 9</vt:lpstr>
      <vt:lpstr>4. Викторина «Спешите делать добро»</vt:lpstr>
      <vt:lpstr>Слайд 11</vt:lpstr>
      <vt:lpstr>Слайд 12</vt:lpstr>
      <vt:lpstr>Слайд 13</vt:lpstr>
      <vt:lpstr>7. Итоговым мероприятием стала акция «Поможем бездомным животным»</vt:lpstr>
      <vt:lpstr>Слайд 15</vt:lpstr>
      <vt:lpstr>Слайд 16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komp34</dc:creator>
  <cp:lastModifiedBy>komp34</cp:lastModifiedBy>
  <cp:revision>46</cp:revision>
  <dcterms:created xsi:type="dcterms:W3CDTF">2022-10-30T08:57:46Z</dcterms:created>
  <dcterms:modified xsi:type="dcterms:W3CDTF">2022-10-31T11:45:53Z</dcterms:modified>
</cp:coreProperties>
</file>