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90E5-617C-45BE-A125-AAB89FEF5239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59CB-EBD3-4DD1-9E99-36B43FA3CA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90E5-617C-45BE-A125-AAB89FEF5239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59CB-EBD3-4DD1-9E99-36B43FA3C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90E5-617C-45BE-A125-AAB89FEF5239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59CB-EBD3-4DD1-9E99-36B43FA3C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90E5-617C-45BE-A125-AAB89FEF5239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59CB-EBD3-4DD1-9E99-36B43FA3CA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90E5-617C-45BE-A125-AAB89FEF5239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59CB-EBD3-4DD1-9E99-36B43FA3C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90E5-617C-45BE-A125-AAB89FEF5239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59CB-EBD3-4DD1-9E99-36B43FA3CA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90E5-617C-45BE-A125-AAB89FEF5239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59CB-EBD3-4DD1-9E99-36B43FA3CA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90E5-617C-45BE-A125-AAB89FEF5239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59CB-EBD3-4DD1-9E99-36B43FA3C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90E5-617C-45BE-A125-AAB89FEF5239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59CB-EBD3-4DD1-9E99-36B43FA3C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90E5-617C-45BE-A125-AAB89FEF5239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59CB-EBD3-4DD1-9E99-36B43FA3C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90E5-617C-45BE-A125-AAB89FEF5239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59CB-EBD3-4DD1-9E99-36B43FA3CA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B390E5-617C-45BE-A125-AAB89FEF5239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88F59CB-EBD3-4DD1-9E99-36B43FA3CA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476672"/>
            <a:ext cx="5229200" cy="522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5508104" y="692696"/>
            <a:ext cx="33843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Папа с мамой дня четыре</a:t>
            </a:r>
          </a:p>
          <a:p>
            <a:r>
              <a:rPr lang="ru-RU" sz="2000" b="1" dirty="0" smtClean="0"/>
              <a:t>Мебель двигали в квартире,</a:t>
            </a:r>
          </a:p>
          <a:p>
            <a:r>
              <a:rPr lang="ru-RU" sz="2000" b="1" dirty="0" smtClean="0"/>
              <a:t>Стулья горкой - на балкон,</a:t>
            </a:r>
          </a:p>
          <a:p>
            <a:r>
              <a:rPr lang="ru-RU" sz="2000" b="1" dirty="0" smtClean="0"/>
              <a:t>Шторы свесили с окон.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Я в игрушки не играю,</a:t>
            </a:r>
          </a:p>
          <a:p>
            <a:r>
              <a:rPr lang="ru-RU" sz="2000" b="1" dirty="0" smtClean="0"/>
              <a:t>Им усердно помогаю: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5949280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Группа «Неваляшки»</a:t>
            </a:r>
          </a:p>
          <a:p>
            <a:r>
              <a:rPr lang="ru-RU"/>
              <a:t> </a:t>
            </a:r>
            <a:r>
              <a:rPr lang="ru-RU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7584122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</TotalTime>
  <Words>36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</cp:revision>
  <dcterms:created xsi:type="dcterms:W3CDTF">2020-04-20T13:26:12Z</dcterms:created>
  <dcterms:modified xsi:type="dcterms:W3CDTF">2022-11-29T04:03:21Z</dcterms:modified>
</cp:coreProperties>
</file>