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2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5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5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6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4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7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6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1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0569-8908-4117-B58E-D8CF8857C86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0591-74E7-4407-9E29-6846C7AA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668">
            <a:off x="8364565" y="2757016"/>
            <a:ext cx="2952750" cy="217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64">
            <a:off x="870627" y="3284232"/>
            <a:ext cx="3893524" cy="2913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156" y="3121557"/>
            <a:ext cx="8943974" cy="10953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ОБЩЕОБРАЗОВАТЕЛЬНАЯ ПРОГРАММА 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«ЗНАТОК»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9771" y="5265395"/>
            <a:ext cx="9144000" cy="1655762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Педагог, реализующий программу: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Aft>
                <a:spcPts val="0"/>
              </a:spcAft>
            </a:pPr>
            <a:r>
              <a:rPr lang="ru-RU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Парамыгина</a:t>
            </a:r>
            <a:r>
              <a:rPr lang="ru-RU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Я. С.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2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9640" y="1665399"/>
            <a:ext cx="5452898" cy="50871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Электронный конструктор "Играем и учимся" включает в себя специальное руководство, следуя которому ребенок сможет собрать 180 схем. Различные по размеру и цвету детали для сборки не нужно паять, чтобы соединить их. Собранные схемы могут имитировать звуки сигнализации и дверного звонка, включать которые можно хлопком в ладоши или потоком воздуха.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7"/>
          <a:stretch/>
        </p:blipFill>
        <p:spPr>
          <a:xfrm>
            <a:off x="838200" y="1690688"/>
            <a:ext cx="3744425" cy="4017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34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366" y="1690688"/>
            <a:ext cx="4094272" cy="4351338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sz="2600" dirty="0">
                <a:solidFill>
                  <a:srgbClr val="383838"/>
                </a:solidFill>
                <a:latin typeface="Open Sans"/>
              </a:rPr>
              <a:t>Схемы Знатока позволяют собирать устройства, с разнообразными эффектами: звуковыми, световыми, механическими и т.д. Управляться эти устройства также могут по-разному: ручное управление, беспроводное управление, включение звуком, светом, магнитом и т.д.</a:t>
            </a:r>
            <a:endParaRPr lang="ru-RU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29" y="1375378"/>
            <a:ext cx="3671068" cy="4894756"/>
          </a:xfrm>
          <a:prstGeom prst="round2DiagRect">
            <a:avLst>
              <a:gd name="adj1" fmla="val 16667"/>
              <a:gd name="adj2" fmla="val 4174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54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625" y="5081587"/>
            <a:ext cx="10163175" cy="1776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 smtClean="0">
                <a:solidFill>
                  <a:srgbClr val="383838"/>
                </a:solidFill>
                <a:effectLst/>
                <a:latin typeface="Open Sans"/>
              </a:rPr>
              <a:t>Дети собирали схемы и устанавливали их в доме к стене на специальные крепления (если нужен, например, дверной звонок) или вместо потолка (если, например, необходимо освещение). Вариации схем ребята подбирали сами.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0" y="1040524"/>
            <a:ext cx="2755105" cy="3673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33" y="918667"/>
            <a:ext cx="4824905" cy="3618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68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3752" y="1994011"/>
            <a:ext cx="4816366" cy="50449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Электронный конструктор «Знаток» – это игра, тесно соединяющая знания о физическом мире, удовольствие и практическую полезность. Собирая те или иные электрические цепи, можно быстро усвоить уйму знаний и практических навыков по электронным схемам, и с удовольствием отдыхая, познакомится с удивительным миром электроники.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09" y="1548962"/>
            <a:ext cx="3295979" cy="4394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008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200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Times New Roman</vt:lpstr>
      <vt:lpstr>Тема Office</vt:lpstr>
      <vt:lpstr>ДОПОЛНИТЕЛЬНАЯ ОБЩЕОБРАЗОВАТЕЛЬНАЯ ПРОГРАММА  «ЗНАТОК»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ПРОГРАММА  «ЗНАТОК» </dc:title>
  <dc:creator>Яночка</dc:creator>
  <cp:lastModifiedBy>Яночка</cp:lastModifiedBy>
  <cp:revision>3</cp:revision>
  <dcterms:created xsi:type="dcterms:W3CDTF">2021-11-26T11:53:34Z</dcterms:created>
  <dcterms:modified xsi:type="dcterms:W3CDTF">2021-11-26T12:12:41Z</dcterms:modified>
</cp:coreProperties>
</file>