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897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76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97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0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69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9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50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5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9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497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09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4BDACE7-DEF4-4552-A37B-5554F3AD435C}" type="datetimeFigureOut">
              <a:rPr lang="ru-RU" smtClean="0"/>
              <a:t>08.01.2023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F0945A2-ADE3-4F85-BBC0-1BE0A58055B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6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17"/>
            <a:ext cx="12192000" cy="62455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80606" y="0"/>
            <a:ext cx="96534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Герба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92883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1" y="195943"/>
            <a:ext cx="11665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стране есть особая атрибутика, которая отличает её от других государств, подчеркивает независимость и историческую самобытность нации. С 30 ноября 1993 года гербом России является двуглавый орёл – символ Российской империи.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«Хозяюшка» прошёл государственный праздник – День Герба Российской Федерации.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100" y="2688771"/>
            <a:ext cx="3823965" cy="4169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/>
          <a:stretch/>
        </p:blipFill>
        <p:spPr>
          <a:xfrm rot="5400000">
            <a:off x="-585652" y="2760918"/>
            <a:ext cx="484632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6657" y="3118665"/>
            <a:ext cx="4977191" cy="2239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32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-26126"/>
            <a:ext cx="1959158" cy="2137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9"/>
          <a:stretch/>
        </p:blipFill>
        <p:spPr>
          <a:xfrm rot="5400000">
            <a:off x="-1013834" y="1528803"/>
            <a:ext cx="6337046" cy="3929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0"/>
          <a:stretch/>
        </p:blipFill>
        <p:spPr>
          <a:xfrm>
            <a:off x="4576623" y="2615728"/>
            <a:ext cx="7158446" cy="404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941" y="0"/>
            <a:ext cx="1956986" cy="2133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353" y="0"/>
            <a:ext cx="1956986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2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05"/>
          <a:stretch/>
        </p:blipFill>
        <p:spPr>
          <a:xfrm rot="5400000">
            <a:off x="-1044693" y="1450316"/>
            <a:ext cx="6354950" cy="3859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3"/>
          <a:stretch/>
        </p:blipFill>
        <p:spPr>
          <a:xfrm rot="5400000">
            <a:off x="3064863" y="1262479"/>
            <a:ext cx="6354951" cy="382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28865"/>
          <a:stretch/>
        </p:blipFill>
        <p:spPr>
          <a:xfrm>
            <a:off x="8422130" y="496521"/>
            <a:ext cx="3646490" cy="576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113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864" y="768439"/>
            <a:ext cx="1963082" cy="2133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4372" y="1901160"/>
            <a:ext cx="6602789" cy="297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1954" y="1924485"/>
            <a:ext cx="6570617" cy="2956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1876" y="3537764"/>
            <a:ext cx="1963082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13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1" y="483326"/>
            <a:ext cx="3941513" cy="615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54" y="316031"/>
            <a:ext cx="6863241" cy="631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005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79251"/>
            <a:ext cx="4744539" cy="632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721531" y="783771"/>
            <a:ext cx="60219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России величавый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гербе орёл двуглавый,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 запад и восток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смотреть бы сразу мог.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Сильный, мудрый он и гордый.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– России дух свободный.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Степанов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664" y="3994964"/>
            <a:ext cx="1963082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7624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</TotalTime>
  <Words>90</Words>
  <Application>Microsoft Office PowerPoint</Application>
  <PresentationFormat>Широкоэкранный</PresentationFormat>
  <Paragraphs>10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Times New Roman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2023-01-08T06:31:10Z</dcterms:created>
  <dcterms:modified xsi:type="dcterms:W3CDTF">2023-01-08T06:54:25Z</dcterms:modified>
</cp:coreProperties>
</file>