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5A4D-6A84-4BD7-9F9F-4B4D43C0F29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AA0-D462-40B4-BC26-04D21F5C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3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5A4D-6A84-4BD7-9F9F-4B4D43C0F29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AA0-D462-40B4-BC26-04D21F5C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1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5A4D-6A84-4BD7-9F9F-4B4D43C0F29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AA0-D462-40B4-BC26-04D21F5C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5A4D-6A84-4BD7-9F9F-4B4D43C0F29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AA0-D462-40B4-BC26-04D21F5C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7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5A4D-6A84-4BD7-9F9F-4B4D43C0F29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AA0-D462-40B4-BC26-04D21F5C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1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5A4D-6A84-4BD7-9F9F-4B4D43C0F29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AA0-D462-40B4-BC26-04D21F5C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2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5A4D-6A84-4BD7-9F9F-4B4D43C0F29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AA0-D462-40B4-BC26-04D21F5C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9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5A4D-6A84-4BD7-9F9F-4B4D43C0F29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AA0-D462-40B4-BC26-04D21F5C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3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5A4D-6A84-4BD7-9F9F-4B4D43C0F29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AA0-D462-40B4-BC26-04D21F5C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7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5A4D-6A84-4BD7-9F9F-4B4D43C0F29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AA0-D462-40B4-BC26-04D21F5C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7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5A4D-6A84-4BD7-9F9F-4B4D43C0F29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FAA0-D462-40B4-BC26-04D21F5C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5A4D-6A84-4BD7-9F9F-4B4D43C0F296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FAA0-D462-40B4-BC26-04D21F5CC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9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194" y="274320"/>
            <a:ext cx="88958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Segoe Script" panose="030B0504020000000003" pitchFamily="66" charset="0"/>
              </a:rPr>
              <a:t>Квест-игра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Segoe Script" panose="030B0504020000000003" pitchFamily="66" charset="0"/>
              </a:rPr>
              <a:t>"Дети имеют права"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3" r="2141" b="21333"/>
          <a:stretch/>
        </p:blipFill>
        <p:spPr>
          <a:xfrm>
            <a:off x="3082834" y="1523314"/>
            <a:ext cx="4336869" cy="5162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039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88674" y="339635"/>
            <a:ext cx="7916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вам ребята, теперь я знаю свои права.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8" y="1456194"/>
            <a:ext cx="8548914" cy="4808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884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13231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44937" y="222069"/>
            <a:ext cx="52120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Мамы, папы всей страны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Это знать давно должны: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Есть права у их детишек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Например, на чтенье книжек,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Также на заботу, ласку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 на жизнь, как будто в сказке,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Ещё право быть счастливым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 нашем самом лучшем мире!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2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7416" y="1071154"/>
            <a:ext cx="7537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мероприятия: формирование элементарных представлений о Конституции России у дошкольников посредством ознакомления с основными правами и свободами, представленных в документе.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2" y="2271483"/>
            <a:ext cx="7410995" cy="4168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415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6" y="2364377"/>
            <a:ext cx="7736115" cy="435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58047" y="640080"/>
            <a:ext cx="8033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 нарушила права зайца, она прогнала его из дома.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какие права есть у  детей,  ребята старших групп рассказали зайчику.</a:t>
            </a:r>
          </a:p>
        </p:txBody>
      </p:sp>
    </p:spTree>
    <p:extLst>
      <p:ext uri="{BB962C8B-B14F-4D97-AF65-F5344CB8AC3E}">
        <p14:creationId xmlns:p14="http://schemas.microsoft.com/office/powerpoint/2010/main" val="288629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1" y="2242209"/>
            <a:ext cx="7950926" cy="4472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45429" y="104503"/>
            <a:ext cx="7249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испытание  «Таинственное письмо»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имеют право на еду и одежду.</a:t>
            </a:r>
          </a:p>
        </p:txBody>
      </p:sp>
    </p:spTree>
    <p:extLst>
      <p:ext uri="{BB962C8B-B14F-4D97-AF65-F5344CB8AC3E}">
        <p14:creationId xmlns:p14="http://schemas.microsoft.com/office/powerpoint/2010/main" val="70045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0" y="2065565"/>
            <a:ext cx="8334103" cy="4687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23805" y="248194"/>
            <a:ext cx="7602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испытание «В гостях у Айболита»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имеют право на медицинскую помощь.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5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50377" y="0"/>
            <a:ext cx="554741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испытание  «Мое имя».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есть право на имя.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1" y="1659467"/>
            <a:ext cx="8316684" cy="4678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781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4354" y="130629"/>
            <a:ext cx="7295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испытание «Найди все предметы»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имеют право на досуг.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9"/>
          <a:stretch/>
        </p:blipFill>
        <p:spPr>
          <a:xfrm>
            <a:off x="169817" y="2657068"/>
            <a:ext cx="4963885" cy="4071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r="15064"/>
          <a:stretch/>
        </p:blipFill>
        <p:spPr>
          <a:xfrm>
            <a:off x="5473338" y="1808070"/>
            <a:ext cx="6020668" cy="4450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459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9383" y="0"/>
            <a:ext cx="6074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испытание  «Собери правильно»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имеют право на семью.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9" y="38583"/>
            <a:ext cx="3814219" cy="678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1"/>
          <a:stretch/>
        </p:blipFill>
        <p:spPr>
          <a:xfrm>
            <a:off x="4378498" y="1750167"/>
            <a:ext cx="7498080" cy="4613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458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32811" y="117566"/>
            <a:ext cx="72760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испытание  «Достань подсказку»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имеют право на жилье.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9"/>
          <a:stretch/>
        </p:blipFill>
        <p:spPr>
          <a:xfrm>
            <a:off x="6113418" y="3036010"/>
            <a:ext cx="5695405" cy="362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3" y="1491064"/>
            <a:ext cx="5971175" cy="3358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3370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190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2023-01-08T07:06:06Z</dcterms:created>
  <dcterms:modified xsi:type="dcterms:W3CDTF">2023-01-08T07:35:36Z</dcterms:modified>
</cp:coreProperties>
</file>