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EAD1318-3B1D-4C75-9CF7-97FAAFD924D8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7090-BE27-4247-B388-4B3301AC4EC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19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1318-3B1D-4C75-9CF7-97FAAFD924D8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7090-BE27-4247-B388-4B3301AC4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46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1318-3B1D-4C75-9CF7-97FAAFD924D8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7090-BE27-4247-B388-4B3301AC4EC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90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1318-3B1D-4C75-9CF7-97FAAFD924D8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7090-BE27-4247-B388-4B3301AC4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12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1318-3B1D-4C75-9CF7-97FAAFD924D8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7090-BE27-4247-B388-4B3301AC4EC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31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1318-3B1D-4C75-9CF7-97FAAFD924D8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7090-BE27-4247-B388-4B3301AC4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77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1318-3B1D-4C75-9CF7-97FAAFD924D8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7090-BE27-4247-B388-4B3301AC4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83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1318-3B1D-4C75-9CF7-97FAAFD924D8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7090-BE27-4247-B388-4B3301AC4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52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1318-3B1D-4C75-9CF7-97FAAFD924D8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7090-BE27-4247-B388-4B3301AC4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4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1318-3B1D-4C75-9CF7-97FAAFD924D8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7090-BE27-4247-B388-4B3301AC4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67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1318-3B1D-4C75-9CF7-97FAAFD924D8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7090-BE27-4247-B388-4B3301AC4EC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08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EAD1318-3B1D-4C75-9CF7-97FAAFD924D8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53C7090-BE27-4247-B388-4B3301AC4EC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14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77" y="1286224"/>
            <a:ext cx="7341327" cy="5505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84218" y="209006"/>
            <a:ext cx="9901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Новогодний утренник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старших групп «Хозяюшка и «Золушка»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35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47"/>
          <a:stretch/>
        </p:blipFill>
        <p:spPr>
          <a:xfrm>
            <a:off x="314475" y="1149531"/>
            <a:ext cx="6199350" cy="5368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72"/>
          <a:stretch/>
        </p:blipFill>
        <p:spPr>
          <a:xfrm>
            <a:off x="6802414" y="1741973"/>
            <a:ext cx="5267666" cy="3483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49086" y="222069"/>
            <a:ext cx="9496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хотели сорвать и забрать  все конфеты вредные проказницы Сосулька-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авидулька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Тетушка-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Холодрыга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86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8"/>
          <a:stretch/>
        </p:blipFill>
        <p:spPr>
          <a:xfrm>
            <a:off x="1524000" y="1306286"/>
            <a:ext cx="9144000" cy="5551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30583" y="235131"/>
            <a:ext cx="7236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Танец снеговиков.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14"/>
          <a:stretch/>
        </p:blipFill>
        <p:spPr>
          <a:xfrm>
            <a:off x="3393621" y="1346657"/>
            <a:ext cx="5881007" cy="5511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1131" y="0"/>
            <a:ext cx="8425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 идёт, снег идёт Значит скоро Новый Год.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 к нам придёт Всем подарки принесёт!</a:t>
            </a:r>
          </a:p>
        </p:txBody>
      </p:sp>
    </p:spTree>
    <p:extLst>
      <p:ext uri="{BB962C8B-B14F-4D97-AF65-F5344CB8AC3E}">
        <p14:creationId xmlns:p14="http://schemas.microsoft.com/office/powerpoint/2010/main" val="101900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2"/>
          <a:stretch/>
        </p:blipFill>
        <p:spPr>
          <a:xfrm>
            <a:off x="1005852" y="195942"/>
            <a:ext cx="9472865" cy="6453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251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7454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90C6F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</TotalTime>
  <Words>47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Times New Roman</vt:lpstr>
      <vt:lpstr>Tw Cen MT</vt:lpstr>
      <vt:lpstr>Tw Cen MT Condensed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2023-01-08T07:46:33Z</dcterms:created>
  <dcterms:modified xsi:type="dcterms:W3CDTF">2023-01-08T08:02:36Z</dcterms:modified>
</cp:coreProperties>
</file>