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EAF6-83C1-4D97-A5B3-E982858F961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0F1-AC86-4EBA-AD49-3067E8744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2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EAF6-83C1-4D97-A5B3-E982858F961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0F1-AC86-4EBA-AD49-3067E8744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3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EAF6-83C1-4D97-A5B3-E982858F961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0F1-AC86-4EBA-AD49-3067E8744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EAF6-83C1-4D97-A5B3-E982858F961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0F1-AC86-4EBA-AD49-3067E8744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5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EAF6-83C1-4D97-A5B3-E982858F961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0F1-AC86-4EBA-AD49-3067E8744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68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EAF6-83C1-4D97-A5B3-E982858F961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0F1-AC86-4EBA-AD49-3067E8744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37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EAF6-83C1-4D97-A5B3-E982858F961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0F1-AC86-4EBA-AD49-3067E8744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0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EAF6-83C1-4D97-A5B3-E982858F961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0F1-AC86-4EBA-AD49-3067E8744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2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EAF6-83C1-4D97-A5B3-E982858F961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0F1-AC86-4EBA-AD49-3067E8744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0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EAF6-83C1-4D97-A5B3-E982858F961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0F1-AC86-4EBA-AD49-3067E8744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EAF6-83C1-4D97-A5B3-E982858F961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AB0F1-AC86-4EBA-AD49-3067E8744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3EAF6-83C1-4D97-A5B3-E982858F9618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AB0F1-AC86-4EBA-AD49-3067E8744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8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4617" y="4480560"/>
            <a:ext cx="3971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Старшие группы: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«Хозяюшка»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«Золушка»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52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 t="26667" r="-1524" b="15809"/>
          <a:stretch/>
        </p:blipFill>
        <p:spPr>
          <a:xfrm>
            <a:off x="4689566" y="829491"/>
            <a:ext cx="7254984" cy="55644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48195" y="365439"/>
            <a:ext cx="8895806" cy="3046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всех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солдатов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наших —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что значит этот день!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защитников отважных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 просто всех парней!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любой из них мечтает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 детей, семью,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Покорить хоть что-то в мире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найти свою судьбу.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1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9" b="25714"/>
          <a:stretch/>
        </p:blipFill>
        <p:spPr>
          <a:xfrm>
            <a:off x="3252652" y="1289983"/>
            <a:ext cx="6864478" cy="53521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09005" y="274320"/>
            <a:ext cx="11625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23 февраля в детском саду – хороший повод для воспитания у дошкольников чувства сопричастности к лучшим традициям своей Родины, формирования у детей гордости за славных защитников Отечества, стоящих на страже мира и покоя в России.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7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6" b="28571"/>
          <a:stretch/>
        </p:blipFill>
        <p:spPr>
          <a:xfrm>
            <a:off x="4140926" y="1137123"/>
            <a:ext cx="7837713" cy="5533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82880" y="352697"/>
            <a:ext cx="8961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Служат в армии солдаты, 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Подражают им ребята.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немного подрастем, 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Тоже в армию пойдем!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1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7" b="22477"/>
          <a:stretch/>
        </p:blipFill>
        <p:spPr>
          <a:xfrm>
            <a:off x="5065668" y="271139"/>
            <a:ext cx="6939098" cy="6132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82881" y="362579"/>
            <a:ext cx="8961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будет мир на всей планете,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люди счастливо живут,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больше радуются дети,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Играют, танцуют и песенки поют!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1" b="13714"/>
          <a:stretch/>
        </p:blipFill>
        <p:spPr>
          <a:xfrm>
            <a:off x="224933" y="156754"/>
            <a:ext cx="8241646" cy="4625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8692041" y="561703"/>
            <a:ext cx="32086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армии страну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защищает.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границе он войну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 наш не пускает.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вырасту большим,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Сам, как папа, стану.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тогда я вместе с ним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границе встану.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пока не могут взять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армию ребёнка,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могу я защищать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котёнка.</a:t>
            </a:r>
          </a:p>
        </p:txBody>
      </p:sp>
    </p:spTree>
    <p:extLst>
      <p:ext uri="{BB962C8B-B14F-4D97-AF65-F5344CB8AC3E}">
        <p14:creationId xmlns:p14="http://schemas.microsoft.com/office/powerpoint/2010/main" val="4888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5" b="18666"/>
          <a:stretch/>
        </p:blipFill>
        <p:spPr>
          <a:xfrm>
            <a:off x="254641" y="1380151"/>
            <a:ext cx="11682715" cy="51904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959429" y="209006"/>
            <a:ext cx="8281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праздником - 23 февраля!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26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190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2023-02-27T13:19:15Z</dcterms:created>
  <dcterms:modified xsi:type="dcterms:W3CDTF">2023-02-27T13:43:36Z</dcterms:modified>
</cp:coreProperties>
</file>