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9" r:id="rId3"/>
    <p:sldId id="260" r:id="rId4"/>
    <p:sldId id="270" r:id="rId5"/>
    <p:sldId id="271" r:id="rId6"/>
    <p:sldId id="272" r:id="rId7"/>
    <p:sldId id="258" r:id="rId8"/>
    <p:sldId id="259" r:id="rId9"/>
    <p:sldId id="266" r:id="rId10"/>
    <p:sldId id="268" r:id="rId11"/>
    <p:sldId id="261" r:id="rId12"/>
    <p:sldId id="263" r:id="rId13"/>
    <p:sldId id="264" r:id="rId14"/>
    <p:sldId id="265" r:id="rId15"/>
    <p:sldId id="267" r:id="rId16"/>
    <p:sldId id="26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Сформированность критериев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25-4DA1-9829-3913D1BFB4DD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25-4DA1-9829-3913D1BFB4DD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525-4DA1-9829-3913D1BFB4DD}"/>
              </c:ext>
            </c:extLst>
          </c:dPt>
          <c:cat>
            <c:strRef>
              <c:f>Лист1!$A$2:$A$4</c:f>
              <c:strCache>
                <c:ptCount val="3"/>
                <c:pt idx="0">
                  <c:v>Не сформированы</c:v>
                </c:pt>
                <c:pt idx="1">
                  <c:v>В стадии формирования</c:v>
                </c:pt>
                <c:pt idx="2">
                  <c:v>Сформированы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0%">
                  <c:v>0</c:v>
                </c:pt>
                <c:pt idx="1">
                  <c:v>28.5</c:v>
                </c:pt>
                <c:pt idx="2" formatCode="General">
                  <c:v>71.5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B6-49AD-BD7C-391D2B7298BC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43284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904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601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163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xmlns="" val="276049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953025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816061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8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026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4590967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149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535EFB9-87F2-4A24-9862-5DC3D96666CE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76230D-6E1C-4747-B982-C6F5BC03FF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39422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320F3A-E748-FE58-2880-211777B7C78D}"/>
              </a:ext>
            </a:extLst>
          </p:cNvPr>
          <p:cNvSpPr txBox="1"/>
          <p:nvPr/>
        </p:nvSpPr>
        <p:spPr>
          <a:xfrm>
            <a:off x="248991" y="259448"/>
            <a:ext cx="11694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Искитимского района Новосибирской области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 сад  комбинированного вида «Красная шапочка»  </a:t>
            </a:r>
            <a:r>
              <a:rPr kumimoji="0" lang="ru-RU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Линево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867E9F-B6BD-50D4-21C3-B8BF5C8C05E9}"/>
              </a:ext>
            </a:extLst>
          </p:cNvPr>
          <p:cNvSpPr txBox="1"/>
          <p:nvPr/>
        </p:nvSpPr>
        <p:spPr>
          <a:xfrm>
            <a:off x="3046926" y="5275113"/>
            <a:ext cx="6098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 отчет за 2022-2023 учебный год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раннего развития «Малышок»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Мечкова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Нина Евгеньевна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Ушакова Анастасия Андреевна </a:t>
            </a:r>
          </a:p>
        </p:txBody>
      </p:sp>
      <p:pic>
        <p:nvPicPr>
          <p:cNvPr id="8" name="Picture 3" descr="C:\Users\павел\Desktop\2829_html_m30fbcad6.png">
            <a:extLst>
              <a:ext uri="{FF2B5EF4-FFF2-40B4-BE49-F238E27FC236}">
                <a16:creationId xmlns:a16="http://schemas.microsoft.com/office/drawing/2014/main" xmlns="" id="{DB186838-1570-DF36-7385-94F49B3D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79" y="1234632"/>
            <a:ext cx="5760640" cy="4005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161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98F832A0-A280-C254-EC00-2B1E4E3AD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85" t="-12394" r="27089" b="12394"/>
          <a:stretch/>
        </p:blipFill>
        <p:spPr bwMode="auto">
          <a:xfrm>
            <a:off x="0" y="-850006"/>
            <a:ext cx="5572925" cy="77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09B76139-4385-EA34-F242-6442BEC73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0250" y="1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924A8A9D-12FC-5DA0-A754-D2381045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4881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475C2133-6469-6A80-745B-0FAEA0CF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028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xmlns="" id="{BD1A04F9-ED09-96C4-C978-44E074E5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0250" y="34290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xmlns="" id="{081FA4D5-411A-A26B-C833-3AAA5CA1D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0" t="37512" r="14262" b="12487"/>
          <a:stretch/>
        </p:blipFill>
        <p:spPr bwMode="auto">
          <a:xfrm>
            <a:off x="5572925" y="3428999"/>
            <a:ext cx="40473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9F1631-7A58-ECEC-1ECB-C7E2F5F72815}"/>
              </a:ext>
            </a:extLst>
          </p:cNvPr>
          <p:cNvSpPr txBox="1"/>
          <p:nvPr/>
        </p:nvSpPr>
        <p:spPr>
          <a:xfrm>
            <a:off x="965915" y="382012"/>
            <a:ext cx="109126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«Знакомство с детским садом». Цель: знакомство родителей с порядком детского сада.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беседы.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к пополнению развивающей среды.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сборе макулатуры.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оформление участка, покраска и оформление веранды.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родителями благодарности на сайте «Родительское признание 2023».  </a:t>
            </a:r>
          </a:p>
        </p:txBody>
      </p:sp>
    </p:spTree>
    <p:extLst>
      <p:ext uri="{BB962C8B-B14F-4D97-AF65-F5344CB8AC3E}">
        <p14:creationId xmlns:p14="http://schemas.microsoft.com/office/powerpoint/2010/main" xmlns="" val="2975438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BB8E9F-7B4C-FF08-54D9-8CA893ADFFE8}"/>
              </a:ext>
            </a:extLst>
          </p:cNvPr>
          <p:cNvSpPr txBox="1"/>
          <p:nvPr/>
        </p:nvSpPr>
        <p:spPr>
          <a:xfrm>
            <a:off x="236113" y="347730"/>
            <a:ext cx="1171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детей на конец года: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A32F09-F4A6-9134-D2B0-69F15BE58663}"/>
              </a:ext>
            </a:extLst>
          </p:cNvPr>
          <p:cNvSpPr txBox="1"/>
          <p:nvPr/>
        </p:nvSpPr>
        <p:spPr>
          <a:xfrm>
            <a:off x="236113" y="809395"/>
            <a:ext cx="6898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оценки: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интерес к окружающему миру.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деятельность наблюдения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экспериментирования.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сравнением как способом познания.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группировкой как способом познания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сериацией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обследовательскими действиями и сенсорными эталонами.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признаков объектов и практической деятельности.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об объектах и явлениях неживой природы.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об объектах живой природы.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детей: 20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не сформированы: 0%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в стадии формирования: 28,5%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сформированы: 71,5%</a:t>
            </a:r>
          </a:p>
          <a:p>
            <a:pPr marL="342900" indent="-342900" algn="just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BDE52C41-0460-EFD6-602D-59B79973FB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64041082"/>
              </p:ext>
            </p:extLst>
          </p:nvPr>
        </p:nvGraphicFramePr>
        <p:xfrm>
          <a:off x="7134897" y="2331077"/>
          <a:ext cx="4820990" cy="4275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927424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B159C92-02EE-AE1F-3E28-E1F404336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73"/>
          <a:stretch/>
        </p:blipFill>
        <p:spPr bwMode="auto">
          <a:xfrm>
            <a:off x="0" y="0"/>
            <a:ext cx="6324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A14783A-14C8-DED0-EA52-0C2119A60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39"/>
          <a:stretch/>
        </p:blipFill>
        <p:spPr bwMode="auto">
          <a:xfrm>
            <a:off x="6324483" y="0"/>
            <a:ext cx="5867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0831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8D969F3-9AEF-FB41-4961-781FEB57C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82" b="35963"/>
          <a:stretch/>
        </p:blipFill>
        <p:spPr bwMode="auto">
          <a:xfrm>
            <a:off x="0" y="0"/>
            <a:ext cx="5143500" cy="35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C01F4BBD-77B2-1729-300F-746633061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41" b="25819"/>
          <a:stretch/>
        </p:blipFill>
        <p:spPr bwMode="auto">
          <a:xfrm>
            <a:off x="8281114" y="1"/>
            <a:ext cx="3910887" cy="333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624F6989-608E-E3A4-0213-16C1D7C1A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86" b="18310"/>
          <a:stretch/>
        </p:blipFill>
        <p:spPr bwMode="auto">
          <a:xfrm>
            <a:off x="0" y="3518634"/>
            <a:ext cx="6735651" cy="33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59EFF774-8FC6-AE98-7F96-21F802004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16" t="8137" r="19218" b="40704"/>
          <a:stretch/>
        </p:blipFill>
        <p:spPr bwMode="auto">
          <a:xfrm>
            <a:off x="5143500" y="1"/>
            <a:ext cx="3279820" cy="35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88A6FBEF-18ED-6E25-0EED-D6F78A0F9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28" b="33279"/>
          <a:stretch/>
        </p:blipFill>
        <p:spPr bwMode="auto">
          <a:xfrm>
            <a:off x="6593983" y="3233720"/>
            <a:ext cx="5598019" cy="363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9875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DF5813F7-6CFF-999A-492D-98098106D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62686E41-595B-19C2-C6DE-12D7843B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7739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0DF76CA1-3350-2202-6868-D73674D1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994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9A297B9B-0059-2A30-1D55-05804000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0250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A3DAAE5E-1E16-A7CB-2F23-F1D36D74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2111" y="3428998"/>
            <a:ext cx="257175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xmlns="" id="{A2E945BF-459B-EEE7-1C25-F9C8422DB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4290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xmlns="" id="{314D7F38-4FD0-202B-8104-A043636A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1380" y="34290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81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52EB36-3B4B-C014-7CF8-F5E4BCC7FDAE}"/>
              </a:ext>
            </a:extLst>
          </p:cNvPr>
          <p:cNvSpPr txBox="1"/>
          <p:nvPr/>
        </p:nvSpPr>
        <p:spPr>
          <a:xfrm>
            <a:off x="991673" y="458556"/>
            <a:ext cx="1090625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учебный год  поставлены следующие задачи: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Продолжать работу по теме самообразования;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Продолжать развивать детей по всем областям  общеобразовательной программы согласно ФОП ДО;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Сохранять благоприятный эмоционально-психологический климат в группе;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Поддерживать партнерские отношения между воспитателем, детьми и родителями;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Развивать память, речь, внимание детей;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Продолжать работать над навыками самообслуживания;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Развивать мелкую моторику рук;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Развивать игровую деятельность;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Развивать художественно-эстетическое развитие детей.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884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730951E9-6DC5-08B1-D577-0DC30E5EB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90" b="21690"/>
          <a:stretch/>
        </p:blipFill>
        <p:spPr bwMode="auto">
          <a:xfrm>
            <a:off x="3284112" y="-1"/>
            <a:ext cx="4785540" cy="390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D4BA777-B344-BE50-3FFE-5E7705227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88" t="10328" r="9999" b="6666"/>
          <a:stretch/>
        </p:blipFill>
        <p:spPr bwMode="auto">
          <a:xfrm>
            <a:off x="3284113" y="3591061"/>
            <a:ext cx="4335888" cy="32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FC78FCBC-6444-5F9F-002E-E4576ED46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01" b="21127"/>
          <a:stretch/>
        </p:blipFill>
        <p:spPr bwMode="auto">
          <a:xfrm>
            <a:off x="7620000" y="3080196"/>
            <a:ext cx="4572000" cy="377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194A4FD7-1B83-215D-81DF-9B3DC67B1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xmlns="" id="{903A8C1E-2980-0813-048A-E72C32F8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84859"/>
            <a:ext cx="3284111" cy="437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3656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xmlns="" id="{5C096D5C-3028-7781-9762-0E93CB10E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95"/>
          <a:stretch/>
        </p:blipFill>
        <p:spPr bwMode="auto">
          <a:xfrm>
            <a:off x="5503573" y="0"/>
            <a:ext cx="6688428" cy="412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0BA94F2A-4CF2-E7D5-03B6-8FD850F5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3572" cy="412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DB77194B-FBAE-99FC-E679-94681FF47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12"/>
          <a:stretch/>
        </p:blipFill>
        <p:spPr bwMode="auto">
          <a:xfrm>
            <a:off x="2416936" y="3734519"/>
            <a:ext cx="6134637" cy="312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352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99656" y="1916832"/>
            <a:ext cx="592687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/>
                <a:solidFill>
                  <a:schemeClr val="accent3"/>
                </a:solidFill>
              </a:rPr>
              <a:t>Спасибо за внимание !</a:t>
            </a:r>
          </a:p>
        </p:txBody>
      </p:sp>
      <p:pic>
        <p:nvPicPr>
          <p:cNvPr id="29" name="Picture 18" descr="0_93dc6_762b015b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3626" y="6411771"/>
            <a:ext cx="14906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 descr="0_93dc6_762b015b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0669" y="6386708"/>
            <a:ext cx="14906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0_93dc6_762b015b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7769" y="6386708"/>
            <a:ext cx="14906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8" descr="0_93dc6_762b015b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532" y="6386708"/>
            <a:ext cx="14906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3" descr="http://allforchildren.ru/pictures/sun2/sun08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6534" y="404665"/>
            <a:ext cx="11795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Picture 32" descr="C:\Users\Пользователь\AppData\Local\Temp\Rar$DIa0.575\f13b1ea2c338db5bfd33bf8d4728b49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3832" y="788839"/>
            <a:ext cx="8858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50" name="Picture 34" descr="C:\Users\Пользователь\AppData\Local\Temp\Rar$DIa0.534\ae5f319915e35354883cbfd5700118d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7406" y="5067986"/>
            <a:ext cx="11620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52" name="Picture 36" descr="C:\Users\Пользователь\AppData\Local\Temp\Rar$DIa0.988\109836c69b1e385567ec6eb2e0285d8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1564" y="3568452"/>
            <a:ext cx="14001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54" name="Picture 38" descr="C:\Users\Пользователь\AppData\Local\Temp\Rar$DIa0.043\4347c9a3cc2cd18ae948f9e5a9a0e1b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336115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73C024-8FFB-B884-E862-0F80B1CBF0BC}"/>
              </a:ext>
            </a:extLst>
          </p:cNvPr>
          <p:cNvSpPr txBox="1"/>
          <p:nvPr/>
        </p:nvSpPr>
        <p:spPr>
          <a:xfrm>
            <a:off x="229673" y="154546"/>
            <a:ext cx="11732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группы: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832F5C-F7F2-125D-253D-61A1225B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9235" y="907960"/>
            <a:ext cx="3781559" cy="504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02474F0-4957-BE15-D8F9-E94D9018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1207" y="907960"/>
            <a:ext cx="3781559" cy="504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280B35-E83E-22EE-E9AE-FF7DC9C02DA5}"/>
              </a:ext>
            </a:extLst>
          </p:cNvPr>
          <p:cNvSpPr txBox="1"/>
          <p:nvPr/>
        </p:nvSpPr>
        <p:spPr>
          <a:xfrm>
            <a:off x="1519707" y="5952878"/>
            <a:ext cx="484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Мечкова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Нина Евгеньевна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5DB0CC-5773-155A-4BDC-1041E24FF5C9}"/>
              </a:ext>
            </a:extLst>
          </p:cNvPr>
          <p:cNvSpPr txBox="1"/>
          <p:nvPr/>
        </p:nvSpPr>
        <p:spPr>
          <a:xfrm>
            <a:off x="6800045" y="5978635"/>
            <a:ext cx="571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Ушакова Анастасия Андреевна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149439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714B88-8B6E-FD6B-AE6F-CE52AB277A27}"/>
              </a:ext>
            </a:extLst>
          </p:cNvPr>
          <p:cNvSpPr txBox="1"/>
          <p:nvPr/>
        </p:nvSpPr>
        <p:spPr>
          <a:xfrm>
            <a:off x="940157" y="333098"/>
            <a:ext cx="109728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педагогов: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Мечкова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Нина Евгеньевна: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учебном году прошла профессиональную переподготовку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Новосибирском педагогическом колледже №1 им.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А.С.Макаренко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-Была слушателем на семинаре для педагогов ДОУ «Педагогика общения и сотрудничества: эффективная практика взаимодействия с детьми и родителями».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-Принимала участие в утренниках, в ролях.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культурно-гигиенических навыков у младших дошкольников через игровые ситуации в режимных моментах.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КГН у младших дошкольников используя игровые ситуации в режимных моментах.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Ушакова Анастасия Андреевна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сенсорного опыта у детей раннего возраста в процессе использования нестандартного игрового оборудования.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нестандартного игрового оборудования для развития сенсорного опыта у детей раннего возраста.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38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6E5918C-5088-3948-12CB-E092227C8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7674" y="1403797"/>
            <a:ext cx="4090652" cy="54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9250BE09-B56A-A757-442E-5C10BBAF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98" b="20470"/>
          <a:stretch/>
        </p:blipFill>
        <p:spPr bwMode="auto">
          <a:xfrm>
            <a:off x="8148326" y="0"/>
            <a:ext cx="4043673" cy="395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875AA37-9126-8490-1CE9-BE420277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2856" cy="31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282994-4D25-70D0-B404-A3162FBD4D82}"/>
              </a:ext>
            </a:extLst>
          </p:cNvPr>
          <p:cNvSpPr txBox="1"/>
          <p:nvPr/>
        </p:nvSpPr>
        <p:spPr>
          <a:xfrm>
            <a:off x="1335110" y="3174642"/>
            <a:ext cx="289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КГН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C42F01-55B1-3D7D-DEFD-E4CA5C88C45A}"/>
              </a:ext>
            </a:extLst>
          </p:cNvPr>
          <p:cNvSpPr txBox="1"/>
          <p:nvPr/>
        </p:nvSpPr>
        <p:spPr>
          <a:xfrm>
            <a:off x="8757634" y="3953814"/>
            <a:ext cx="310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за столом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E0E960-D181-9D7A-3D60-9FF7FA5E9BCA}"/>
              </a:ext>
            </a:extLst>
          </p:cNvPr>
          <p:cNvSpPr txBox="1"/>
          <p:nvPr/>
        </p:nvSpPr>
        <p:spPr>
          <a:xfrm>
            <a:off x="4456077" y="1034465"/>
            <a:ext cx="359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находить свое полотенце</a:t>
            </a:r>
          </a:p>
        </p:txBody>
      </p:sp>
    </p:spTree>
    <p:extLst>
      <p:ext uri="{BB962C8B-B14F-4D97-AF65-F5344CB8AC3E}">
        <p14:creationId xmlns:p14="http://schemas.microsoft.com/office/powerpoint/2010/main" xmlns="" val="314540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61D2C56-BD95-2138-F1E5-AA824BB7C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569ADD4C-9940-738F-5C4F-D01967623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06" b="30328"/>
          <a:stretch/>
        </p:blipFill>
        <p:spPr bwMode="auto">
          <a:xfrm>
            <a:off x="8337550" y="0"/>
            <a:ext cx="3854450" cy="34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E3517E69-61A5-0FFD-A8DE-2B29076A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8524" y="2785056"/>
            <a:ext cx="7240789" cy="407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AB7D0C-32B0-958C-9636-E67CBEA28465}"/>
              </a:ext>
            </a:extLst>
          </p:cNvPr>
          <p:cNvSpPr txBox="1"/>
          <p:nvPr/>
        </p:nvSpPr>
        <p:spPr>
          <a:xfrm>
            <a:off x="4595611" y="562309"/>
            <a:ext cx="300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сенсорных игр</a:t>
            </a:r>
          </a:p>
        </p:txBody>
      </p:sp>
    </p:spTree>
    <p:extLst>
      <p:ext uri="{BB962C8B-B14F-4D97-AF65-F5344CB8AC3E}">
        <p14:creationId xmlns:p14="http://schemas.microsoft.com/office/powerpoint/2010/main" xmlns="" val="2725032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46690E34-D9A7-9376-F1C9-BE16E3CF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6476" y="0"/>
            <a:ext cx="3895524" cy="39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396C423-72EB-F6FE-4CDA-CA9F0B24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044" y="-43426"/>
            <a:ext cx="4603184" cy="408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533405C-FBF0-CB17-3B1F-7E42430F9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55450"/>
            <a:ext cx="2880798" cy="45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75B60CC4-3284-ADA7-3E95-5713EC00D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58" b="16371"/>
          <a:stretch/>
        </p:blipFill>
        <p:spPr bwMode="auto">
          <a:xfrm>
            <a:off x="0" y="0"/>
            <a:ext cx="3094850" cy="40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02F5FA-92A6-03A8-DF3D-4435E938E24C}"/>
              </a:ext>
            </a:extLst>
          </p:cNvPr>
          <p:cNvSpPr txBox="1"/>
          <p:nvPr/>
        </p:nvSpPr>
        <p:spPr>
          <a:xfrm>
            <a:off x="1043188" y="4479030"/>
            <a:ext cx="475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картотеки по сенсорным играм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</a:p>
        </p:txBody>
      </p:sp>
    </p:spTree>
    <p:extLst>
      <p:ext uri="{BB962C8B-B14F-4D97-AF65-F5344CB8AC3E}">
        <p14:creationId xmlns:p14="http://schemas.microsoft.com/office/powerpoint/2010/main" xmlns="" val="89524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F0C8B9-6E9B-694C-905D-F186BC913497}"/>
              </a:ext>
            </a:extLst>
          </p:cNvPr>
          <p:cNvSpPr txBox="1"/>
          <p:nvPr/>
        </p:nvSpPr>
        <p:spPr>
          <a:xfrm>
            <a:off x="3046927" y="224462"/>
            <a:ext cx="60981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Группа «Малышок»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A2267B-7D62-F215-5807-B56F0544056C}"/>
              </a:ext>
            </a:extLst>
          </p:cNvPr>
          <p:cNvSpPr txBox="1"/>
          <p:nvPr/>
        </p:nvSpPr>
        <p:spPr>
          <a:xfrm>
            <a:off x="3046927" y="932348"/>
            <a:ext cx="60981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группе  21 ребенок: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13 девочек и  8 мальчиков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Возраст 1.5-3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6EADE1-2D54-5CE8-73C1-D6F83F583FA7}"/>
              </a:ext>
            </a:extLst>
          </p:cNvPr>
          <p:cNvSpPr txBox="1"/>
          <p:nvPr/>
        </p:nvSpPr>
        <p:spPr>
          <a:xfrm>
            <a:off x="1210614" y="2722481"/>
            <a:ext cx="54381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семья - 16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Неполная семья -5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болеющие дети - 6 детей</a:t>
            </a:r>
          </a:p>
        </p:txBody>
      </p:sp>
    </p:spTree>
    <p:extLst>
      <p:ext uri="{BB962C8B-B14F-4D97-AF65-F5344CB8AC3E}">
        <p14:creationId xmlns:p14="http://schemas.microsoft.com/office/powerpoint/2010/main" xmlns="" val="823896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95E66C-FF5D-8ED2-1EAF-6A869E227E75}"/>
              </a:ext>
            </a:extLst>
          </p:cNvPr>
          <p:cNvSpPr txBox="1"/>
          <p:nvPr/>
        </p:nvSpPr>
        <p:spPr>
          <a:xfrm>
            <a:off x="798491" y="538377"/>
            <a:ext cx="111573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особенности   детей от 1,5 до 3 лет.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возрасте у малыша происходит огромный   двигательный   процесс.  Ребенку   становятся доступны многие вещи  и  предметы,  он  любит  исследовать   все  объекты,  расположенные  вокруг  него.   Изучает новые формы, любит рассматривать  книги,  это  время  первых  детских  каракуль.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В  этот  период  детского      рисования    ребенок   может   использовать  и  правую  и  левую  руки. 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май месяц в группе 21 ребенок,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девочек и 8 мальчиков. 80% детей с легкой степенью адаптации - период адаптации длился 7-10 дней. 15% детей –средняя степень адаптации – период адаптации длился от 2х недель до 1 месяца. 25% детей с незаконченным периодом адаптации. На протяжение всего времени работа была направлена на создание условий для успешной адаптации детей к условиям детского сада: знакомство родителей с возрастными особенностями  детей и причинах, вызывающих стрессовое состояние в период адаптации, давали рекомендации по подготовке к поступлению в детский сад, стремились наладить  эмоционально-телесный контакт с малышами, вовлекали их в совместную деятельность. Сейчас многие дети стали увереннее в самообслуживании: пытаются самостоятельно одеваться, пользоваться предметами личной гигиены. Начали проявлять познавательную активность.</a:t>
            </a:r>
          </a:p>
        </p:txBody>
      </p:sp>
    </p:spTree>
    <p:extLst>
      <p:ext uri="{BB962C8B-B14F-4D97-AF65-F5344CB8AC3E}">
        <p14:creationId xmlns:p14="http://schemas.microsoft.com/office/powerpoint/2010/main" xmlns="" val="367964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097E640-CBED-4B48-453A-B45F3F75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60BC3760-5B15-BF00-F18C-C313FF267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82" b="19061"/>
          <a:stretch/>
        </p:blipFill>
        <p:spPr bwMode="auto">
          <a:xfrm>
            <a:off x="5143501" y="0"/>
            <a:ext cx="7048500" cy="320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4E27D02C-25F5-EBB1-EAAF-8D1C0EB8B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48" b="17934"/>
          <a:stretch/>
        </p:blipFill>
        <p:spPr bwMode="auto">
          <a:xfrm>
            <a:off x="4970512" y="3206570"/>
            <a:ext cx="7221488" cy="36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2172394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Эмблема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1068</TotalTime>
  <Words>352</Words>
  <Application>Microsoft Office PowerPoint</Application>
  <PresentationFormat>Произвольный</PresentationFormat>
  <Paragraphs>63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Эмблема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 </dc:creator>
  <cp:lastModifiedBy>Пользователь</cp:lastModifiedBy>
  <cp:revision>5</cp:revision>
  <dcterms:created xsi:type="dcterms:W3CDTF">2023-05-25T15:26:46Z</dcterms:created>
  <dcterms:modified xsi:type="dcterms:W3CDTF">2023-05-29T08:42:10Z</dcterms:modified>
</cp:coreProperties>
</file>