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5" r:id="rId6"/>
    <p:sldId id="260" r:id="rId7"/>
    <p:sldId id="261" r:id="rId8"/>
    <p:sldId id="262" r:id="rId9"/>
    <p:sldId id="266" r:id="rId10"/>
    <p:sldId id="267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03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9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0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39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7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82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95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15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0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1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BD2B3-D719-41FD-8CCB-C9E472A9EC2E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E87E9-14C5-46EC-817E-C5F77848C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1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42" y="11905"/>
            <a:ext cx="12213242" cy="6846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45337" y="4702629"/>
            <a:ext cx="198555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Группы: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Ягодка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Почемучки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Белоснежка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Хозяюшка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Золушка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26434" y="2050870"/>
            <a:ext cx="300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- 2023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24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845820"/>
            <a:ext cx="11480800" cy="5166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0823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7727" y="418011"/>
            <a:ext cx="8725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завершении детей ожидали вкусные блины.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7" b="13333"/>
          <a:stretch/>
        </p:blipFill>
        <p:spPr>
          <a:xfrm>
            <a:off x="6884126" y="1151503"/>
            <a:ext cx="4419463" cy="5327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5905"/>
          <a:stretch/>
        </p:blipFill>
        <p:spPr>
          <a:xfrm>
            <a:off x="757782" y="1396708"/>
            <a:ext cx="5243512" cy="484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246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122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0708" y="407253"/>
            <a:ext cx="51075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Масленица! Дай нам маслица!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блинов себе горячих напечём –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метели и морозы нипочём!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есть сковорода, Не страшны нам холода,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блин горячий – Это лучшая еда!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(Андрей Усачев)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r="19810"/>
          <a:stretch/>
        </p:blipFill>
        <p:spPr>
          <a:xfrm rot="5400000">
            <a:off x="5898280" y="1086666"/>
            <a:ext cx="6028253" cy="4669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338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6207" y="522514"/>
            <a:ext cx="10306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– это очень веселые, озорные и вкусные дни. Это веселые проводы зимы, с радостным ожиданием близкого тепла, весеннего солнца. И наши дети стали участниками этого праздника.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8" y="1774519"/>
            <a:ext cx="11051176" cy="4973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4339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2663940"/>
            <a:ext cx="8853713" cy="398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775167" y="274319"/>
            <a:ext cx="7916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сегодня не простой,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Масленичный день большой: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пекут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блиночки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 черпают из бочки,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танцуют и гуляют,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Чучело в костре сжигают: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свидания, зима,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весна - красна пришла!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45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2044337"/>
            <a:ext cx="10058400" cy="452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304903" y="391886"/>
            <a:ext cx="58390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Провожаем зиму вместе, 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Водим дружный хоровод. 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никто на месте, 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весна придет вот-вот.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39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20" y="0"/>
            <a:ext cx="1227932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0891" y="496390"/>
            <a:ext cx="1059397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Масленичные гулянья перешли на улицу, где началось настоящее веселье.</a:t>
            </a:r>
          </a:p>
          <a:p>
            <a:endParaRPr lang="ru-RU" sz="2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r="25064"/>
          <a:stretch/>
        </p:blipFill>
        <p:spPr>
          <a:xfrm>
            <a:off x="486785" y="1125339"/>
            <a:ext cx="5905189" cy="551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/>
          <a:stretch/>
        </p:blipFill>
        <p:spPr>
          <a:xfrm rot="5400000">
            <a:off x="6270666" y="2477044"/>
            <a:ext cx="5596638" cy="2893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764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26903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Ребята кружились в хороводе, завлекая в весёлую пляску весь детский сад, а затем играли в русские народные игры.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Детские глаза выражали восторг, а на лице сияла улыбка от ярких эмоций праздника. В завершении детей ожидали вкусные блины.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098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0343" y="470265"/>
            <a:ext cx="1000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кружились в хороводе, завлекая в весёлую пляску весь детский сад, а затем играли в русские народные игры.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536193"/>
            <a:ext cx="11129554" cy="5008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2734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1314" y="483327"/>
            <a:ext cx="6792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глаза выражали восторг, а на лице сияла улыбка от ярких эмоций праздника.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r="44381"/>
          <a:stretch/>
        </p:blipFill>
        <p:spPr>
          <a:xfrm rot="5400000">
            <a:off x="1103379" y="1330401"/>
            <a:ext cx="4588049" cy="5474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r="17905"/>
          <a:stretch/>
        </p:blipFill>
        <p:spPr>
          <a:xfrm rot="5400000">
            <a:off x="6732509" y="1840262"/>
            <a:ext cx="4983293" cy="42811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19171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39428"/>
          <a:stretch/>
        </p:blipFill>
        <p:spPr>
          <a:xfrm rot="5400000">
            <a:off x="847326" y="641046"/>
            <a:ext cx="4950825" cy="5340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r="23238"/>
          <a:stretch/>
        </p:blipFill>
        <p:spPr>
          <a:xfrm rot="5400000">
            <a:off x="5989215" y="983252"/>
            <a:ext cx="5859447" cy="4891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58357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242</Words>
  <Application>Microsoft Office PowerPoint</Application>
  <PresentationFormat>Широкоэкранный</PresentationFormat>
  <Paragraphs>32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2023-02-27T12:14:13Z</dcterms:created>
  <dcterms:modified xsi:type="dcterms:W3CDTF">2023-02-27T12:57:03Z</dcterms:modified>
</cp:coreProperties>
</file>