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29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6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3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8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1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5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6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46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68C9-C91C-4033-B9DC-66577CBD67D2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5B280-1F72-4770-9970-2CDCEA7EC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5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работа  2022\1663420505_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548020"/>
            <a:ext cx="7848872" cy="4464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 8 МАРТА КАСТИНГ ДЛЯ ЖУРНАЛА «МОДНИЦА»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подготовительной группе «Белоснежка»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Артюшенко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6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611763_28-p-fon-8-marta-dlya-fotoshopa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" y="0"/>
            <a:ext cx="9134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dmin\Desktop\работа  2022\image (2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8879"/>
            <a:ext cx="6265120" cy="3522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работа  2022\image (2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137044" cy="3450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работа  2022\1617323270_31-p-fon-vosmoe-marta-fon-pozdravlenie-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работа  2022\image (3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517232" cy="602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6768" y="6042448"/>
            <a:ext cx="51377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ПОДАРКИ ДЛЯ МАМОЧЕК И БАБУШЕК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2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7323270_31-p-fon-vosmoe-marta-fon-pozdravlenie-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esktop\работа  2022\image (1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2"/>
          <a:stretch/>
        </p:blipFill>
        <p:spPr bwMode="auto">
          <a:xfrm>
            <a:off x="3923928" y="3789040"/>
            <a:ext cx="4744423" cy="2695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работа  2022\image (1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80" y="1340768"/>
            <a:ext cx="3852688" cy="289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dmin\Desktop\работа  2022\image (15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8664"/>
          <a:stretch/>
        </p:blipFill>
        <p:spPr bwMode="auto">
          <a:xfrm>
            <a:off x="5573486" y="493486"/>
            <a:ext cx="3289893" cy="2454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8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работа  2022\153-1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49"/>
            <a:ext cx="9144000" cy="6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работа  2022\8 Марта 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439248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74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работа  2022\1614611800_21-p-fon-8-marta-dlya-fotoshopa-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"/>
            <a:ext cx="9144000" cy="68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работа  2022\image (40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23689" r="16932" b="24725"/>
          <a:stretch/>
        </p:blipFill>
        <p:spPr bwMode="auto">
          <a:xfrm>
            <a:off x="134" y="80361"/>
            <a:ext cx="4787889" cy="3988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работа  2022\image (39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7" t="13860" r="20880"/>
          <a:stretch/>
        </p:blipFill>
        <p:spPr bwMode="auto">
          <a:xfrm>
            <a:off x="3995936" y="2204864"/>
            <a:ext cx="4896544" cy="4445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41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611800_21-p-fon-8-marta-dlya-fotoshopa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54"/>
            <a:ext cx="9144000" cy="684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работа  2022\image (3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" b="17755"/>
          <a:stretch/>
        </p:blipFill>
        <p:spPr bwMode="auto">
          <a:xfrm>
            <a:off x="151835" y="2276872"/>
            <a:ext cx="8840330" cy="4179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417646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песни «Розы для мамы»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2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работа  2022\1614611803_34-p-fon-8-marta-dlya-fotoshopa-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работа  2022\image (1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" t="17975" r="16865"/>
          <a:stretch/>
        </p:blipFill>
        <p:spPr bwMode="auto">
          <a:xfrm>
            <a:off x="107504" y="19832"/>
            <a:ext cx="5460250" cy="3337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работа  2022\image (14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8" r="17476"/>
          <a:stretch/>
        </p:blipFill>
        <p:spPr bwMode="auto">
          <a:xfrm>
            <a:off x="2698100" y="3501008"/>
            <a:ext cx="6424062" cy="3206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работа  2022\image (20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7531" r="34841" b="24030"/>
          <a:stretch/>
        </p:blipFill>
        <p:spPr bwMode="auto">
          <a:xfrm>
            <a:off x="4860032" y="260648"/>
            <a:ext cx="4093028" cy="33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esktop\работа  2022\image (18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t="13658" r="41605" b="26900"/>
          <a:stretch/>
        </p:blipFill>
        <p:spPr bwMode="auto">
          <a:xfrm>
            <a:off x="0" y="3281550"/>
            <a:ext cx="3209762" cy="3426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79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611803_34-p-fon-8-marta-dlya-fotoshop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Desktop\работа  2022\image (2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/>
          <a:stretch/>
        </p:blipFill>
        <p:spPr bwMode="auto">
          <a:xfrm>
            <a:off x="323528" y="2060848"/>
            <a:ext cx="7272808" cy="467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597666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Музыкальный подарок для мамочек и бабушек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Анастасии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Кудейкиной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0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14611803_34-p-fon-8-marta-dlya-fotoshopa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работа  2022\image (27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/>
          <a:stretch/>
        </p:blipFill>
        <p:spPr bwMode="auto">
          <a:xfrm>
            <a:off x="134797" y="2040408"/>
            <a:ext cx="7821579" cy="4556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5760640" cy="1563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Оркестр колокольчиков в исполнении наших мальчиков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75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работа  2022\1645053321_44-krot-info-p-fon-s-tsvetochkami-dlya-prezentatsii-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8"/>
            <a:ext cx="9144000" cy="68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работа  2022\image (3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2582" r="13767"/>
          <a:stretch/>
        </p:blipFill>
        <p:spPr bwMode="auto">
          <a:xfrm>
            <a:off x="395536" y="1190170"/>
            <a:ext cx="8217546" cy="5551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7200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Танец «МОДНИЦА»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52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работа  2022\1645053321_44-krot-info-p-fon-s-tsvetochkami-dlya-prezentatsi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8"/>
            <a:ext cx="9144000" cy="68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esktop\работа  2022\image (28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9530" r="43670"/>
          <a:stretch/>
        </p:blipFill>
        <p:spPr bwMode="auto">
          <a:xfrm>
            <a:off x="101667" y="34458"/>
            <a:ext cx="3894269" cy="4260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работа  2022\image (3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5" t="238" r="25157"/>
          <a:stretch/>
        </p:blipFill>
        <p:spPr bwMode="auto">
          <a:xfrm>
            <a:off x="4788023" y="2912238"/>
            <a:ext cx="4368665" cy="3860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работа  2022\image (29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0" t="5273" r="41895"/>
          <a:stretch/>
        </p:blipFill>
        <p:spPr bwMode="auto">
          <a:xfrm>
            <a:off x="3995936" y="116632"/>
            <a:ext cx="2736304" cy="3478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работа  2022\image (30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3466"/>
          <a:stretch/>
        </p:blipFill>
        <p:spPr bwMode="auto">
          <a:xfrm>
            <a:off x="6300192" y="116632"/>
            <a:ext cx="284380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esktop\работа  2022\image (32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4174" r="20408"/>
          <a:stretch/>
        </p:blipFill>
        <p:spPr bwMode="auto">
          <a:xfrm>
            <a:off x="101667" y="3799677"/>
            <a:ext cx="4686356" cy="297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2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работа  2022\1614611763_28-p-fon-8-marta-dlya-fotoshopa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10739"/>
            <a:ext cx="91345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работа  2022\image (34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8" t="4281" r="40437"/>
          <a:stretch/>
        </p:blipFill>
        <p:spPr bwMode="auto">
          <a:xfrm>
            <a:off x="5558408" y="20397"/>
            <a:ext cx="3585592" cy="4182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работа  2022\image (3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" r="16342" b="16909"/>
          <a:stretch/>
        </p:blipFill>
        <p:spPr bwMode="auto">
          <a:xfrm>
            <a:off x="179512" y="2852936"/>
            <a:ext cx="6723776" cy="3993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5090864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Исполнение стихотворений и песни для любимых бабушек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66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97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2023-03-09T07:23:46Z</dcterms:created>
  <dcterms:modified xsi:type="dcterms:W3CDTF">2023-03-09T08:03:14Z</dcterms:modified>
</cp:coreProperties>
</file>