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7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F94-70F0-43A1-8392-1459D4DF2E1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2D42-C2A7-4DB9-9AF0-199CA3A2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8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F94-70F0-43A1-8392-1459D4DF2E1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2D42-C2A7-4DB9-9AF0-199CA3A2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6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F94-70F0-43A1-8392-1459D4DF2E1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2D42-C2A7-4DB9-9AF0-199CA3A2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F94-70F0-43A1-8392-1459D4DF2E1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2D42-C2A7-4DB9-9AF0-199CA3A2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F94-70F0-43A1-8392-1459D4DF2E1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2D42-C2A7-4DB9-9AF0-199CA3A2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5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F94-70F0-43A1-8392-1459D4DF2E1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2D42-C2A7-4DB9-9AF0-199CA3A2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8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F94-70F0-43A1-8392-1459D4DF2E1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2D42-C2A7-4DB9-9AF0-199CA3A2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6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F94-70F0-43A1-8392-1459D4DF2E1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2D42-C2A7-4DB9-9AF0-199CA3A2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7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F94-70F0-43A1-8392-1459D4DF2E1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2D42-C2A7-4DB9-9AF0-199CA3A2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3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F94-70F0-43A1-8392-1459D4DF2E1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2D42-C2A7-4DB9-9AF0-199CA3A2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8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F94-70F0-43A1-8392-1459D4DF2E1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2D42-C2A7-4DB9-9AF0-199CA3A2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ACF94-70F0-43A1-8392-1459D4DF2E1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2D42-C2A7-4DB9-9AF0-199CA3A2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1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работа  2022\1614763895_172-p-detskii-fon-dlya-malchika-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1" y="-24052"/>
            <a:ext cx="9174979" cy="68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Линево 633216, Новосибирская область,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Линево, 4-й микрорайон, дом 15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Контактный телефон: 8 (383) 43-33-821 Факс: 8 (383) 43-33-821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Адрес электронной почты: ds_kra_isk@edu54.ru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846834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Выпускной бал подготовительной группы «Белоснежка»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Поезд «До свидания, детский сад – Здравствуй, школа!»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388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Воспитатель высшей квалификационной категории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Артюшенко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Ю.В.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635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4763895_172-p-detskii-fon-dlya-malchika-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0" y="-24052"/>
            <a:ext cx="9174979" cy="68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Admin\Desktop\работа  2022\0b732899b3d511ec8298d017c296eff9_0b73289ab3d511ec8298d017c296eff9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52678"/>
            <a:ext cx="5328592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93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работа  2022\1614763895_172-p-detskii-fon-dlya-malchika-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0" y="-24052"/>
            <a:ext cx="9174979" cy="68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mage?id=931733172869&amp;t=3&amp;plc=API&amp;viewToken=D5E4lOKOo-SWUBWYwrNJxA&amp;tkn=*ohmJp-cTvQbw50bJ_SazCaDC7I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6" b="20036"/>
          <a:stretch/>
        </p:blipFill>
        <p:spPr bwMode="auto">
          <a:xfrm>
            <a:off x="251520" y="116632"/>
            <a:ext cx="3170553" cy="348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mycdn.me/image?id=931733172613&amp;t=3&amp;plc=API&amp;viewToken=3rjaGOYdBt0HmjXieF55fQ&amp;tkn=*jKg4c23LkoLS0ydRSIUulfhabj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2" b="25566"/>
          <a:stretch/>
        </p:blipFill>
        <p:spPr bwMode="auto">
          <a:xfrm>
            <a:off x="3635896" y="499282"/>
            <a:ext cx="3116560" cy="3430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mycdn.me/image?id=931733172357&amp;t=3&amp;plc=API&amp;viewToken=0x5X1CFZ-PdQRyvO8tly3w&amp;tkn=*83ScRnew3vnh9huSlh2O9AwVSe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33804"/>
            <a:ext cx="4743654" cy="3557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mycdn.me/image?id=931733171333&amp;t=3&amp;plc=API&amp;viewToken=LMpEf3N39a6txA-8zCWH5g&amp;tkn=*4Ju9NQn8hF6lYRCMzSlUGxjHhh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4" b="14804"/>
          <a:stretch/>
        </p:blipFill>
        <p:spPr bwMode="auto">
          <a:xfrm>
            <a:off x="6335688" y="2780928"/>
            <a:ext cx="2808311" cy="3710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4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4763895_172-p-detskii-fon-dlya-malchika-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79" y="-24052"/>
            <a:ext cx="9174979" cy="68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i.mycdn.me/image?id=931733168005&amp;t=3&amp;plc=API&amp;viewToken=0cr_urdeuCoDdoAK972vtQ&amp;tkn=*lBrd6mXnaszIdRg3H3iA7T95Ux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99363" cy="3449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mycdn.me/image?id=931733167237&amp;t=3&amp;plc=API&amp;viewToken=wRmnXRcAHgCVk_oNTvTx9Q&amp;tkn=*jRMLhZA9ne8NteP3ULCEe3CEHA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09" y="2859386"/>
            <a:ext cx="4383330" cy="3746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78875" y="548680"/>
            <a:ext cx="396958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Исполняли песню, читали стихи и отправились в путь!!!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121188"/>
            <a:ext cx="403244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«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Матрешкино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5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4763895_172-p-detskii-fon-dlya-malchika-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0" y="-24052"/>
            <a:ext cx="9174979" cy="68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.mycdn.me/image?id=931733162629&amp;t=3&amp;plc=API&amp;viewToken=hptAG1osZkNuw4KSNlj2FA&amp;tkn=*x5o5w087Ipuolg4zG1qwj8or1Y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800532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99463" y="1052736"/>
            <a:ext cx="30963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«Мечтательная!»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i.mycdn.me/image?id=931733161349&amp;t=3&amp;plc=API&amp;viewToken=dzMZ9ozFjo4gJgOVk55EXg&amp;tkn=*NjxPqVy8zzc2B3UfClyjnVN2Y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87" y="3212976"/>
            <a:ext cx="4608511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800" y="51571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«Контрольная!»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2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4763895_172-p-detskii-fon-dlya-malchika-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0" y="-24052"/>
            <a:ext cx="9174979" cy="68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.mycdn.me/image?id=931733160069&amp;t=3&amp;plc=API&amp;viewToken=JrPNcbH-AwEGomRzB9zzbA&amp;tkn=*Oftl9ZYYw3I1vsjKaBZLl70mG2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" b="44512"/>
          <a:stretch/>
        </p:blipFill>
        <p:spPr bwMode="auto">
          <a:xfrm>
            <a:off x="179512" y="188640"/>
            <a:ext cx="3888432" cy="2958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mycdn.me/image?id=931733154693&amp;t=3&amp;plc=API&amp;viewToken=qts1qsEi-KUaw39bJLzAHA&amp;tkn=*Jfg8FHYWiP9cM8QfNyQYmT7JH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39" y="255077"/>
            <a:ext cx="4320041" cy="2885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«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Веселкино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 descr="https://i.mycdn.me/image?id=931733157253&amp;t=3&amp;plc=API&amp;viewToken=dKu8OquiocMeOtE9EChQEg&amp;tkn=*uFbzdz6qg3gIhfmCQSYn6z0Mfg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4" b="13912"/>
          <a:stretch/>
        </p:blipFill>
        <p:spPr bwMode="auto">
          <a:xfrm>
            <a:off x="111390" y="3475167"/>
            <a:ext cx="4636559" cy="2504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.mycdn.me/image?id=931733155973&amp;t=3&amp;plc=API&amp;viewToken=8AbUZNbJqZrSKkURDTYIxQ&amp;tkn=*4W_QeF44LzxK1l7lO2xGmrBpmz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90" y="3509649"/>
            <a:ext cx="3820137" cy="2865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3309" y="6190086"/>
            <a:ext cx="3612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«Прощальная»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6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4763895_172-p-detskii-fon-dlya-malchika-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0" y="-24052"/>
            <a:ext cx="9174979" cy="68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mycdn.me/image?id=931733150341&amp;t=3&amp;plc=API&amp;viewToken=37jWc3DKsGjo5XVn3FR37g&amp;tkn=*zdU5fSMFM9WJb3w9YkA7glCezR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b="28390"/>
          <a:stretch/>
        </p:blipFill>
        <p:spPr bwMode="auto">
          <a:xfrm>
            <a:off x="28778" y="78029"/>
            <a:ext cx="3279118" cy="3549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mycdn.me/image?id=931733144709&amp;t=3&amp;plc=API&amp;viewToken=G8k1t3fx3x97uWE9SMSBqA&amp;tkn=*Smen5jr8Fs67WLIMJj13zu8rfM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b="17637"/>
          <a:stretch/>
        </p:blipFill>
        <p:spPr bwMode="auto">
          <a:xfrm>
            <a:off x="3419872" y="101901"/>
            <a:ext cx="2745844" cy="3525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65716" y="692696"/>
            <a:ext cx="2870780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Вручение дипломов и подарков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s://i.mycdn.me/image?id=931733143429&amp;t=3&amp;plc=API&amp;viewToken=6PgIsp59NWkiETdd31Oqnw&amp;tkn=*nXAAECF4vTzbs3qLFQXyVLPca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777" y="3212976"/>
            <a:ext cx="4652265" cy="3489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777" y="4293096"/>
            <a:ext cx="4065999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Ответное слово родителей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8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4763895_172-p-detskii-fon-dlya-malchika-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0" y="-24052"/>
            <a:ext cx="9174979" cy="68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mycdn.me/image?id=931733148805&amp;t=3&amp;plc=API&amp;viewToken=34vAIZ7gx900ImU3Mr87Fg&amp;tkn=*2Hjl9HUEB-x0wPPp4FedKf-gcP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3"/>
          <a:stretch/>
        </p:blipFill>
        <p:spPr bwMode="auto">
          <a:xfrm>
            <a:off x="179512" y="260648"/>
            <a:ext cx="4464400" cy="3156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908720"/>
            <a:ext cx="3919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Музыкальный подарок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педагогов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i.mycdn.me/image?id=931733148549&amp;t=3&amp;plc=API&amp;viewToken=EC04_TRcDhsth8NRwLSkkw&amp;tkn=*DEBL8ab3eOB82DbVZXKh2AAi30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4" y="3488904"/>
            <a:ext cx="4463519" cy="3347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mycdn.me/image?id=931733147781&amp;t=3&amp;plc=API&amp;viewToken=-4pL-qpvnTSTc3QazaPevw&amp;tkn=*JgQ8co5IaW8smWq6zJTc1uBz8g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82" y="3382265"/>
            <a:ext cx="4397136" cy="3297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64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4763895_172-p-detskii-fon-dlya-malchika-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0" y="-24052"/>
            <a:ext cx="9174979" cy="68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mycdn.me/image?id=931733148293&amp;t=3&amp;plc=API&amp;viewToken=ri2JWKnsrq8fo0O0EZhxaA&amp;tkn=*ZBIeMXbaUB3-m26QwyOF8ndAy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8" y="296605"/>
            <a:ext cx="3009383" cy="4012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mycdn.me/image?id=931733141637&amp;t=3&amp;plc=API&amp;viewToken=jFQ0b0r-RAQscWmNh2WnFA&amp;tkn=*JYYmT7EIin_16T3RZW9I7pV4AI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3"/>
          <a:stretch/>
        </p:blipFill>
        <p:spPr bwMode="auto">
          <a:xfrm>
            <a:off x="6012160" y="188640"/>
            <a:ext cx="2950127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mycdn.me/image?id=931733141125&amp;t=3&amp;plc=API&amp;viewToken=uZdjz8sdY3JObK13Nm6AiQ&amp;tkn=*efoTifQFP2shwVUreB-j_otoD2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3"/>
          <a:stretch/>
        </p:blipFill>
        <p:spPr bwMode="auto">
          <a:xfrm>
            <a:off x="3491799" y="476672"/>
            <a:ext cx="2376345" cy="4095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mycdn.me/image?id=931733145989&amp;t=3&amp;plc=API&amp;viewToken=D8efCSA7cyRyMMSy3DdvlA&amp;tkn=*UmIHYYy3ST_NlOf_7Yulh_DspQ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3" y="3959511"/>
            <a:ext cx="3885266" cy="291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6509" y="5589240"/>
            <a:ext cx="426396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Запуск шаров желаний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1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4763895_172-p-detskii-fon-dlya-malchika-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0" y="-24052"/>
            <a:ext cx="9174979" cy="6882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mycdn.me/image?id=931733142405&amp;t=3&amp;plc=API&amp;viewToken=ipYeaICfXURX7HbJvcbtdA&amp;tkn=*8rABMwu56qr0mEMrjmq3kiL0PQ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17603" r="25511" b="32072"/>
          <a:stretch/>
        </p:blipFill>
        <p:spPr bwMode="auto">
          <a:xfrm>
            <a:off x="179512" y="116632"/>
            <a:ext cx="3580301" cy="3593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mycdn.me/image?id=931733137797&amp;t=3&amp;plc=API&amp;viewToken=0YBHwMvgcObYmNfM9lW9iA&amp;tkn=*2jQjDG9Vhsxha3DvRKzN6F3S5s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26608" r="16977"/>
          <a:stretch/>
        </p:blipFill>
        <p:spPr bwMode="auto">
          <a:xfrm>
            <a:off x="4139952" y="188640"/>
            <a:ext cx="4516581" cy="3805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mycdn.me/image?id=931733136773&amp;t=3&amp;plc=API&amp;viewToken=nswWUH8MebuqR2OGZ9qHxg&amp;tkn=*6di4HVZ3YJNyhpdOAJ8j1r8-rQ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6" b="17503"/>
          <a:stretch/>
        </p:blipFill>
        <p:spPr bwMode="auto">
          <a:xfrm>
            <a:off x="149959" y="3861048"/>
            <a:ext cx="2981881" cy="2951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.mycdn.me/image?id=931733139589&amp;t=3&amp;plc=API&amp;viewToken=mL-qwEz_IboGyCPxAM942g&amp;tkn=*wMXzWISWids2TvkAl51yeRYR33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0"/>
          <a:stretch/>
        </p:blipFill>
        <p:spPr bwMode="auto">
          <a:xfrm>
            <a:off x="3101008" y="3416974"/>
            <a:ext cx="2911001" cy="3165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2009" y="4221088"/>
            <a:ext cx="2952479" cy="2361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группе ребят ждал сладкий сюрприз, фокусник и бумажная дискотека!!!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49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121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2023-05-28T13:48:09Z</dcterms:created>
  <dcterms:modified xsi:type="dcterms:W3CDTF">2023-05-28T14:47:41Z</dcterms:modified>
</cp:coreProperties>
</file>