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1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4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7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8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0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2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2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1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6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D161-29BB-4A06-A5D4-40F7A7C2EBB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5388-E757-451A-9853-287679308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93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2046" y="1149531"/>
            <a:ext cx="87129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оздоровительная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группе «Хозяюшка»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Харина Галина Владимировна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3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264" t="-2241" r="28051" b="2241"/>
          <a:stretch/>
        </p:blipFill>
        <p:spPr>
          <a:xfrm>
            <a:off x="365761" y="1656919"/>
            <a:ext cx="6518365" cy="492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4521" b="15505"/>
          <a:stretch/>
        </p:blipFill>
        <p:spPr>
          <a:xfrm>
            <a:off x="7055439" y="356269"/>
            <a:ext cx="4635817" cy="61637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514" y="235131"/>
            <a:ext cx="8621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 прыгает – резвится!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ему остановиться?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руки опустил-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мой мячик загрустил!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3408"/>
          <a:stretch/>
        </p:blipFill>
        <p:spPr>
          <a:xfrm>
            <a:off x="92936" y="398112"/>
            <a:ext cx="3403027" cy="653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7908"/>
          <a:stretch/>
        </p:blipFill>
        <p:spPr>
          <a:xfrm>
            <a:off x="4120794" y="2130809"/>
            <a:ext cx="3240126" cy="476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11915"/>
          <a:stretch/>
        </p:blipFill>
        <p:spPr>
          <a:xfrm>
            <a:off x="8463905" y="885262"/>
            <a:ext cx="3095898" cy="604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70662" y="458016"/>
            <a:ext cx="5473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Мелом разбит асфальт на квадратики,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Прыгают девочки эдак и так.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порядок, как в математике,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 до мелочи каждый шаг.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646" r="18054"/>
          <a:stretch/>
        </p:blipFill>
        <p:spPr>
          <a:xfrm>
            <a:off x="2131422" y="1028700"/>
            <a:ext cx="7929154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0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364" t="-3810" r="20881" b="3810"/>
          <a:stretch/>
        </p:blipFill>
        <p:spPr>
          <a:xfrm>
            <a:off x="130628" y="1711234"/>
            <a:ext cx="6481754" cy="51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5392" r="24012"/>
          <a:stretch/>
        </p:blipFill>
        <p:spPr>
          <a:xfrm>
            <a:off x="6946638" y="2334526"/>
            <a:ext cx="4911634" cy="43748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5451" y="104503"/>
            <a:ext cx="6348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здоровым, сильным?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Занимайся спортом ты!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добиться в жизни,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Сможешь очень много ты!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6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7602" b="35216"/>
          <a:stretch/>
        </p:blipFill>
        <p:spPr>
          <a:xfrm>
            <a:off x="7251382" y="1789611"/>
            <a:ext cx="4533266" cy="474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1586" b="35845"/>
          <a:stretch/>
        </p:blipFill>
        <p:spPr>
          <a:xfrm>
            <a:off x="3997235" y="209002"/>
            <a:ext cx="3764960" cy="355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24941" b="36894"/>
          <a:stretch/>
        </p:blipFill>
        <p:spPr>
          <a:xfrm>
            <a:off x="130249" y="267788"/>
            <a:ext cx="3736208" cy="3161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30812" b="29764"/>
          <a:stretch/>
        </p:blipFill>
        <p:spPr>
          <a:xfrm>
            <a:off x="1346971" y="3697085"/>
            <a:ext cx="3499349" cy="3058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860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33" y="2041240"/>
            <a:ext cx="10155555" cy="457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04457" y="130629"/>
            <a:ext cx="6139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резвая игра, —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Сказал сосед мой сверху, Лёва,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прямо от бедра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увлечёшься, — просто клёво!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бадминтон — игра для сильных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04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9" y="1325052"/>
            <a:ext cx="11657784" cy="525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92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" y="0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24113"/>
          <a:stretch/>
        </p:blipFill>
        <p:spPr>
          <a:xfrm>
            <a:off x="0" y="3253211"/>
            <a:ext cx="6119132" cy="363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858" y="141545"/>
            <a:ext cx="6840668" cy="308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44491" y="3814354"/>
            <a:ext cx="458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«Передай обруч без рук»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868" r="27244"/>
          <a:stretch/>
        </p:blipFill>
        <p:spPr>
          <a:xfrm>
            <a:off x="182879" y="801733"/>
            <a:ext cx="6453051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33211" y="535578"/>
            <a:ext cx="386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«Найди отличия»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1453" t="2017" r="29669" b="-2017"/>
          <a:stretch/>
        </p:blipFill>
        <p:spPr>
          <a:xfrm>
            <a:off x="6901905" y="1867987"/>
            <a:ext cx="5025176" cy="463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850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939" r="15226"/>
          <a:stretch/>
        </p:blipFill>
        <p:spPr>
          <a:xfrm>
            <a:off x="326571" y="2116182"/>
            <a:ext cx="6626864" cy="460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59429" y="182880"/>
            <a:ext cx="60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Пазлы</a:t>
            </a:r>
            <a:r>
              <a:rPr lang="ru-RU" sz="2400" b="1" dirty="0" smtClean="0">
                <a:solidFill>
                  <a:srgbClr val="FF0000"/>
                </a:solidFill>
              </a:rPr>
              <a:t> «Виды спорта»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626" r="19973"/>
          <a:stretch/>
        </p:blipFill>
        <p:spPr>
          <a:xfrm>
            <a:off x="6217919" y="287044"/>
            <a:ext cx="5630091" cy="413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7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823" y="261257"/>
            <a:ext cx="111687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 физического воспитания дошкольников является: использование разнообразных форм работы с детьми, которые способствуют функциональному совершенствованию детского организма, повышению его работоспособности, делают его стойким и выносливым.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Физкультурные летние мероприятия – это неотъемлемая часть жизни дошкольников, их двигательной активности.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организации активного отдыха детей, создаются благоприятные условия для закрепления двигательных навыков и качеств.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Повышается интерес к занятиям физической культурой через игровую деятельность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525" r="18155"/>
          <a:stretch/>
        </p:blipFill>
        <p:spPr>
          <a:xfrm>
            <a:off x="117565" y="2084971"/>
            <a:ext cx="6479177" cy="461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858" r="20477"/>
          <a:stretch/>
        </p:blipFill>
        <p:spPr>
          <a:xfrm>
            <a:off x="6413862" y="339633"/>
            <a:ext cx="5663071" cy="442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3325" y="339633"/>
            <a:ext cx="544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«Виды летних спортивных игр»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5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2700"/>
          <a:stretch/>
        </p:blipFill>
        <p:spPr>
          <a:xfrm>
            <a:off x="275816" y="2378257"/>
            <a:ext cx="2809875" cy="419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59874" y="339634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«Спортсмены»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34797"/>
          <a:stretch/>
        </p:blipFill>
        <p:spPr>
          <a:xfrm>
            <a:off x="2940639" y="1148987"/>
            <a:ext cx="2809875" cy="4061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33329"/>
          <a:stretch/>
        </p:blipFill>
        <p:spPr>
          <a:xfrm>
            <a:off x="5605462" y="156754"/>
            <a:ext cx="2809875" cy="4153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43395"/>
          <a:stretch/>
        </p:blipFill>
        <p:spPr>
          <a:xfrm>
            <a:off x="8270285" y="2063932"/>
            <a:ext cx="3574756" cy="44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909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09" r="22698"/>
          <a:stretch/>
        </p:blipFill>
        <p:spPr>
          <a:xfrm>
            <a:off x="3705497" y="1592198"/>
            <a:ext cx="8260081" cy="5265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1410789"/>
            <a:ext cx="8830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зарядку, становись!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шире, не ленись.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боки, поворот,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наоборот.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всё опять!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9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57394" y="2057624"/>
            <a:ext cx="2911521" cy="645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838" y="105251"/>
            <a:ext cx="2809875" cy="622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18650" b="23263"/>
          <a:stretch/>
        </p:blipFill>
        <p:spPr>
          <a:xfrm>
            <a:off x="1203280" y="105251"/>
            <a:ext cx="2809875" cy="361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2576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5" y="917665"/>
            <a:ext cx="5987143" cy="449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0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399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4517"/>
          <a:stretch/>
        </p:blipFill>
        <p:spPr>
          <a:xfrm>
            <a:off x="1514612" y="1387456"/>
            <a:ext cx="9162778" cy="5470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87783" y="483326"/>
            <a:ext cx="482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Наша веранда летом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889" t="-448" r="20478" b="448"/>
          <a:stretch/>
        </p:blipFill>
        <p:spPr>
          <a:xfrm>
            <a:off x="182881" y="2826476"/>
            <a:ext cx="5781906" cy="4031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212" r="27648"/>
          <a:stretch/>
        </p:blipFill>
        <p:spPr>
          <a:xfrm>
            <a:off x="6148197" y="424531"/>
            <a:ext cx="5877701" cy="480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531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808" t="-4034" r="20478" b="4034"/>
          <a:stretch/>
        </p:blipFill>
        <p:spPr>
          <a:xfrm>
            <a:off x="-529" y="893173"/>
            <a:ext cx="8112035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16983" y="1123406"/>
            <a:ext cx="32657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Простая, мудрая игра, любима нами с детства.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учит многому она, что в жизни пригодится: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рассуждать, и размышлять,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Дружить, не обижаться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8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0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789"/>
          <a:stretch/>
        </p:blipFill>
        <p:spPr>
          <a:xfrm>
            <a:off x="1471747" y="1814553"/>
            <a:ext cx="9535886" cy="50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31474" y="0"/>
            <a:ext cx="560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лучше кольца в цель кидал?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кольцеброс всех обыграл?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сейчас узнаем!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Очки пересчитаем.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7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" y="-31090"/>
            <a:ext cx="3107464" cy="68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30" y="133313"/>
            <a:ext cx="2968124" cy="658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91840" y="2274838"/>
            <a:ext cx="55255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Обруч девочка крутила,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крутила, и вертела…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Накопила много силы,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Гибким, ловким стало тело.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всегда она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красива, и стройна!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2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3331" b="41963"/>
          <a:stretch/>
        </p:blipFill>
        <p:spPr>
          <a:xfrm>
            <a:off x="391886" y="1845766"/>
            <a:ext cx="5094514" cy="504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31442" b="26199"/>
          <a:stretch/>
        </p:blipFill>
        <p:spPr>
          <a:xfrm>
            <a:off x="6479177" y="1992542"/>
            <a:ext cx="5025110" cy="4718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886" y="91440"/>
            <a:ext cx="978408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скакалке я скачу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солнышком лечу...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Раз...прыжок, я выше всех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лечу, как птица вверх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 три...не сосчитать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хочется скакать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747" t="19860" r="22598"/>
          <a:stretch/>
        </p:blipFill>
        <p:spPr>
          <a:xfrm>
            <a:off x="2090057" y="2050868"/>
            <a:ext cx="7328263" cy="467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21131" y="274320"/>
            <a:ext cx="6622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мы скакать.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Скачем прямо, скачем боком,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поворотом и с подскоком.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7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391</Words>
  <Application>Microsoft Office PowerPoint</Application>
  <PresentationFormat>Широкоэкранный</PresentationFormat>
  <Paragraphs>61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2023-09-14T01:40:20Z</dcterms:created>
  <dcterms:modified xsi:type="dcterms:W3CDTF">2023-09-14T03:48:58Z</dcterms:modified>
</cp:coreProperties>
</file>