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4" r:id="rId5"/>
    <p:sldId id="263" r:id="rId6"/>
    <p:sldId id="262" r:id="rId7"/>
    <p:sldId id="261" r:id="rId8"/>
    <p:sldId id="260" r:id="rId9"/>
    <p:sldId id="259" r:id="rId10"/>
    <p:sldId id="258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09815-DFB2-47ED-80F9-FFF40E22BD65}" type="datetimeFigureOut">
              <a:rPr lang="ru-RU" smtClean="0"/>
              <a:t>03.01.2024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77B23-C13F-4147-8196-04A12508E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988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09815-DFB2-47ED-80F9-FFF40E22BD65}" type="datetimeFigureOut">
              <a:rPr lang="ru-RU" smtClean="0"/>
              <a:t>03.01.2024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77B23-C13F-4147-8196-04A12508E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509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09815-DFB2-47ED-80F9-FFF40E22BD65}" type="datetimeFigureOut">
              <a:rPr lang="ru-RU" smtClean="0"/>
              <a:t>03.01.2024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77B23-C13F-4147-8196-04A12508E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730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09815-DFB2-47ED-80F9-FFF40E22BD65}" type="datetimeFigureOut">
              <a:rPr lang="ru-RU" smtClean="0"/>
              <a:t>03.01.2024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77B23-C13F-4147-8196-04A12508E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693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09815-DFB2-47ED-80F9-FFF40E22BD65}" type="datetimeFigureOut">
              <a:rPr lang="ru-RU" smtClean="0"/>
              <a:t>03.01.2024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77B23-C13F-4147-8196-04A12508E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448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09815-DFB2-47ED-80F9-FFF40E22BD65}" type="datetimeFigureOut">
              <a:rPr lang="ru-RU" smtClean="0"/>
              <a:t>03.01.2024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77B23-C13F-4147-8196-04A12508E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453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09815-DFB2-47ED-80F9-FFF40E22BD65}" type="datetimeFigureOut">
              <a:rPr lang="ru-RU" smtClean="0"/>
              <a:t>03.01.2024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77B23-C13F-4147-8196-04A12508E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196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09815-DFB2-47ED-80F9-FFF40E22BD65}" type="datetimeFigureOut">
              <a:rPr lang="ru-RU" smtClean="0"/>
              <a:t>03.01.2024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77B23-C13F-4147-8196-04A12508E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9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09815-DFB2-47ED-80F9-FFF40E22BD65}" type="datetimeFigureOut">
              <a:rPr lang="ru-RU" smtClean="0"/>
              <a:t>03.01.2024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77B23-C13F-4147-8196-04A12508E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410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09815-DFB2-47ED-80F9-FFF40E22BD65}" type="datetimeFigureOut">
              <a:rPr lang="ru-RU" smtClean="0"/>
              <a:t>03.01.2024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77B23-C13F-4147-8196-04A12508E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853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09815-DFB2-47ED-80F9-FFF40E22BD65}" type="datetimeFigureOut">
              <a:rPr lang="ru-RU" smtClean="0"/>
              <a:t>03.01.2024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77B23-C13F-4147-8196-04A12508E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697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09815-DFB2-47ED-80F9-FFF40E22BD65}" type="datetimeFigureOut">
              <a:rPr lang="ru-RU" smtClean="0"/>
              <a:t>03.01.2024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77B23-C13F-4147-8196-04A12508E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23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https://top-fon.com/uploads/posts/2023-02/1675551084_top-fon-com-p-novogodnie-kartinki-dlya-fona-prezentatsii-76.jpg"/>
          <p:cNvSpPr>
            <a:spLocks noGrp="1" noChangeAspect="1" noChangeArrowheads="1"/>
          </p:cNvSpPr>
          <p:nvPr>
            <p:ph type="ctr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27" name="Picture 3" descr="C:\Users\Admin\Desktop\работа  2022\29474045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" y="0"/>
            <a:ext cx="91395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1955" y="44440"/>
            <a:ext cx="89644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учреждение Искитимского района Новосибирской области детский сад комбинированного вида «Красная шапочка» </a:t>
            </a:r>
            <a:r>
              <a:rPr lang="ru-RU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р.п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Линево 633216, Новосибирская область, </a:t>
            </a:r>
            <a:r>
              <a:rPr lang="ru-RU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Искитимский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район, </a:t>
            </a:r>
            <a:r>
              <a:rPr lang="ru-RU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р.п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Линево, 4-й микрорайон, дом 15</a:t>
            </a:r>
            <a:b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Контактный телефон: 8 (383) 43-33-821 Факс: 8 (383) 43-33-821</a:t>
            </a:r>
            <a:b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Адрес электронной почты: ds_kra_isk@edu54.ru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2060848"/>
            <a:ext cx="7128792" cy="2448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  <a:p>
            <a:pPr algn="ctr"/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  <a:p>
            <a:pPr algn="ctr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Новогодний праздник в старшей логопедической группе «Белоснежка»</a:t>
            </a:r>
          </a:p>
          <a:p>
            <a:pPr algn="ctr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«Кольцо Деда Мороза»</a:t>
            </a:r>
          </a:p>
          <a:p>
            <a:pPr algn="ctr"/>
            <a:endParaRPr lang="ru-RU" dirty="0"/>
          </a:p>
          <a:p>
            <a:pPr algn="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   </a:t>
            </a:r>
          </a:p>
          <a:p>
            <a:pPr algn="r"/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  <a:p>
            <a:pPr algn="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Выполнила: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Артюшенко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Ю.В.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69524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работа  2022\1613676132_6-p-fon-dlya-novogodnei-prezentatsii-dlya-dete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oki4.vkusercdn.ru/i?r=BDHElZJBPNKGuFyY-akIDfgn8Bw3oRJP5hGjIeDUKfaimkJoV6yAwR5KoyKWACheGy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66" t="14758" b="15060"/>
          <a:stretch/>
        </p:blipFill>
        <p:spPr bwMode="auto">
          <a:xfrm>
            <a:off x="269558" y="116632"/>
            <a:ext cx="4897528" cy="42236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oki4.vkusercdn.ru/i?r=BDHElZJBPNKGuFyY-akIDfgnypOX1J7UKtUyPurJM_rm5pjsZKLYaBmjDOfQIP8JgD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7" t="28485" r="11701" b="13510"/>
          <a:stretch/>
        </p:blipFill>
        <p:spPr bwMode="auto">
          <a:xfrm>
            <a:off x="4139952" y="3284984"/>
            <a:ext cx="4771550" cy="33724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508104" y="404664"/>
            <a:ext cx="3024335" cy="2520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Дети читают стихи</a:t>
            </a:r>
          </a:p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Деду Морозу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4137188"/>
            <a:ext cx="3384375" cy="2520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помощью волшебного кольца Снегурочка находит подарки и Дед Мороз раздает подарки детям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0342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работа  2022\1613676132_6-p-fon-dlya-novogodnei-prezentatsii-dlya-dete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s://oki4.vkusercdn.ru/i?r=BDHElZJBPNKGuFyY-akIDfgnjxH658TR2nOSTmK5PiIGHKC7Nt9qdATjNF2CZKtTw6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00" r="5287"/>
          <a:stretch/>
        </p:blipFill>
        <p:spPr bwMode="auto">
          <a:xfrm>
            <a:off x="107504" y="116632"/>
            <a:ext cx="5559336" cy="34205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oki4.vkusercdn.ru/i?r=BDHElZJBPNKGuFyY-akIDfgnqtNiVLPsSBGORZd4-d5LUylIE2m2_4mpg3bfLUyz_V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3" t="24323" r="16297" b="11251"/>
          <a:stretch/>
        </p:blipFill>
        <p:spPr bwMode="auto">
          <a:xfrm>
            <a:off x="3131840" y="2692652"/>
            <a:ext cx="5616624" cy="41653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546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работа  2022\1613676132_6-p-fon-dlya-novogodnei-prezentatsii-dlya-dete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s://cf2.ppt-online.org/files2/slide/j/jVJxkQynYTM67Ll9wquRNAc4mvHIeCPpOfE3XoUd1/slide-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76" y="1844824"/>
            <a:ext cx="7959847" cy="44618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234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dmin\Desktop\работа  2022\1613676132_6-p-fon-dlya-novogodnei-prezentatsii-dlya-dete-7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oki4.vkusercdn.ru/i?r=BDHElZJBPNKGuFyY-akIDfgnbg-BXxS0zrIMEOiJM_ESpJOdQkhyM7GAkMCNqH8SJJ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5" t="18362" r="8220" b="6198"/>
          <a:stretch/>
        </p:blipFill>
        <p:spPr bwMode="auto">
          <a:xfrm>
            <a:off x="260463" y="836712"/>
            <a:ext cx="4403550" cy="34086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oki4.vkusercdn.ru/i?r=BDHElZJBPNKGuFyY-akIDfgnbymoKpfHaZojGq_FsDLRBbgsAyKhmF2LrTwLX6GdxpU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82"/>
          <a:stretch/>
        </p:blipFill>
        <p:spPr bwMode="auto">
          <a:xfrm>
            <a:off x="3774999" y="3717032"/>
            <a:ext cx="5369002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88024" y="1556792"/>
            <a:ext cx="3744416" cy="1944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Вход-танец</a:t>
            </a:r>
          </a:p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«Снег и елки»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7504" y="4437112"/>
            <a:ext cx="3744416" cy="1944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Чтение стихов, </a:t>
            </a:r>
          </a:p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исполнение песни «Новогодняя»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6973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работа  2022\1613676132_6-p-fon-dlya-novogodnei-prezentatsii-dlya-dete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s://oki4.vkusercdn.ru/i?r=BDHElZJBPNKGuFyY-akIDfgndAObDTt3OsmWjrzTk7xSyteKPWgIy04q8UvtQpcdCZQ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" t="32258"/>
          <a:stretch/>
        </p:blipFill>
        <p:spPr bwMode="auto">
          <a:xfrm>
            <a:off x="179512" y="764705"/>
            <a:ext cx="6032411" cy="316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oki4.vkusercdn.ru/i?r=BDHElZJBPNKGuFyY-akIDfgnFNGRrNFK9fTXxWplySZsqvo-4mdusv3Rod24agkANSU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4" t="27502" b="5328"/>
          <a:stretch/>
        </p:blipFill>
        <p:spPr bwMode="auto">
          <a:xfrm>
            <a:off x="3347864" y="3505842"/>
            <a:ext cx="5542452" cy="31342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827471" y="1608909"/>
            <a:ext cx="3312368" cy="2088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Приходит Снегурочка, ищет Кольцо Деда Мороза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4134451"/>
            <a:ext cx="3739870" cy="2088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Танец </a:t>
            </a:r>
          </a:p>
          <a:p>
            <a:pPr algn="ctr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«Зимняя считалочка»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0172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работа  2022\1613676132_6-p-fon-dlya-novogodnei-prezentatsii-dlya-dete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s://oki4.vkusercdn.ru/i?r=BDHElZJBPNKGuFyY-akIDfgnzo6vTBj3ta3iU1xsVzezz8pve9wD8p7eYoNawF7wBzQ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96" b="16137"/>
          <a:stretch/>
        </p:blipFill>
        <p:spPr bwMode="auto">
          <a:xfrm>
            <a:off x="1403648" y="3667828"/>
            <a:ext cx="6788735" cy="3109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oki4.vkusercdn.ru/i?r=BDHElZJBPNKGuFyY-akIDfgnns3UokTXZHtKj8aOL5fVHbUaC5EHAFqNglM3EV4JeHU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9" t="25851" r="3031" b="8460"/>
          <a:stretch/>
        </p:blipFill>
        <p:spPr bwMode="auto">
          <a:xfrm>
            <a:off x="356" y="476672"/>
            <a:ext cx="6024032" cy="316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652120" y="1124744"/>
            <a:ext cx="3384376" cy="2520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Приход </a:t>
            </a:r>
          </a:p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Бабы – Яги, </a:t>
            </a:r>
          </a:p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 «Полет на метле»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444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работа  2022\1613676132_6-p-fon-dlya-novogodnei-prezentatsii-dlya-dete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3" y="3053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s://oki4.vkusercdn.ru/i?r=BDHElZJBPNKGuFyY-akIDfgnetvkLl2MXgddXrgAuEtQcRlJnzgy02Cw5uuGPqWGe3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1" t="12557" r="18480" b="32160"/>
          <a:stretch/>
        </p:blipFill>
        <p:spPr bwMode="auto">
          <a:xfrm>
            <a:off x="179512" y="251881"/>
            <a:ext cx="5181600" cy="32076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oki4.vkusercdn.ru/i?r=BDHElZJBPNKGuFyY-akIDfgn5uXeQMKUqV0_6EdsGbR_V22LyeSmh3TbY6DQ7Uyl-VU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9" t="37786" r="3447" b="5621"/>
          <a:stretch/>
        </p:blipFill>
        <p:spPr bwMode="auto">
          <a:xfrm>
            <a:off x="4355976" y="2924944"/>
            <a:ext cx="4388456" cy="23940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oki4.vkusercdn.ru/i?r=BDHElZJBPNKGuFyY-akIDfgn9kFKxJbQEfKengCFsVpf1Tf5Fsd8TEZnPUuGiI333-Q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91" b="16326"/>
          <a:stretch/>
        </p:blipFill>
        <p:spPr bwMode="auto">
          <a:xfrm>
            <a:off x="170069" y="4509120"/>
            <a:ext cx="4858094" cy="20324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61112" y="404664"/>
            <a:ext cx="3531368" cy="2304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Приход Хоттабыча, </a:t>
            </a:r>
          </a:p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Танец «Восточные красавицы»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2707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работа  2022\1613676132_6-p-fon-dlya-novogodnei-prezentatsii-dlya-dete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" y="-933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oki4.vkusercdn.ru/i?r=BDHElZJBPNKGuFyY-akIDfgn-Bt5gRjPs4wg8Jkk2QFnyO2bgp0TwnUrmWQD2V28rq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" r="9147" b="18479"/>
          <a:stretch/>
        </p:blipFill>
        <p:spPr bwMode="auto">
          <a:xfrm>
            <a:off x="4211960" y="332655"/>
            <a:ext cx="4392488" cy="3255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oki4.vkusercdn.ru/i?r=BDHElZJBPNKGuFyY-akIDfgn_7RpB6b5-6xx32EydrLIdnm1qKHM11j3OOX5_t7quLY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92"/>
          <a:stretch/>
        </p:blipFill>
        <p:spPr bwMode="auto">
          <a:xfrm>
            <a:off x="264268" y="0"/>
            <a:ext cx="3626901" cy="342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oki4.vkusercdn.ru/i?r=BDHElZJBPNKGuFyY-akIDfgnzQxvcyhNIASlIg4FAphBzpehZzPBS4A2Dze8TPgE0ec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5" r="8203" b="36977"/>
          <a:stretch/>
        </p:blipFill>
        <p:spPr bwMode="auto">
          <a:xfrm>
            <a:off x="3785" y="3657911"/>
            <a:ext cx="5059696" cy="30419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292080" y="4005064"/>
            <a:ext cx="3600400" cy="2304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Приход </a:t>
            </a:r>
            <a:r>
              <a:rPr lang="ru-RU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Марфуши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танец-игра </a:t>
            </a:r>
          </a:p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«Хоп, хоп, хоп»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2427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работа  2022\1613676132_6-p-fon-dlya-novogodnei-prezentatsii-dlya-dete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oki4.vkusercdn.ru/i?r=BDHElZJBPNKGuFyY-akIDfgnviBqUnAtlyjRxvB-Q27q-tR7d84_n6uhAwUFSLrUrpY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1" t="38689" r="19352" b="8242"/>
          <a:stretch/>
        </p:blipFill>
        <p:spPr bwMode="auto">
          <a:xfrm>
            <a:off x="0" y="116632"/>
            <a:ext cx="3311236" cy="34774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oki4.vkusercdn.ru/i?r=BDHElZJBPNKGuFyY-akIDfgnIQFYSuo6QiW8pl5mvOPIAa6oVtwse8ZGnqkfrwhpkDQ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41" r="12889" b="11648"/>
          <a:stretch/>
        </p:blipFill>
        <p:spPr bwMode="auto">
          <a:xfrm>
            <a:off x="3385562" y="116632"/>
            <a:ext cx="5290894" cy="33350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oki4.vkusercdn.ru/i?r=BDHElZJBPNKGuFyY-akIDfgnMc4GzLltk7znO39KtwxJBvoD8lqrweZAKbY7JL8D1a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91" y="2852936"/>
            <a:ext cx="2908253" cy="38776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oki4.vkusercdn.ru/i?r=BDHElZJBPNKGuFyY-akIDfgnaZPlRYtmeKX0ayer4Mja4TIy0Z0Sk2gpvZ8E7l5g_o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3" t="9203" r="29620" b="27855"/>
          <a:stretch/>
        </p:blipFill>
        <p:spPr bwMode="auto">
          <a:xfrm>
            <a:off x="2411760" y="3079085"/>
            <a:ext cx="3976914" cy="34253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228184" y="3356992"/>
            <a:ext cx="2915816" cy="3147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Снежная Королева, с помощью волшебного зеркала, помогает увидеть что кольцо украла Баба-Яга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7945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работа  2022\1613676132_6-p-fon-dlya-novogodnei-prezentatsii-dlya-dete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oki4.vkusercdn.ru/i?r=BDHElZJBPNKGuFyY-akIDfgn3j9RiFqanFrSGrfrdxV0FjdM_IeH4BpAH8mcoEWS7h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75"/>
          <a:stretch/>
        </p:blipFill>
        <p:spPr bwMode="auto">
          <a:xfrm>
            <a:off x="801083" y="332656"/>
            <a:ext cx="7014990" cy="4536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99592" y="5373216"/>
            <a:ext cx="72008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Баба-Яга возвращает кольцо Деда Мороза Снегурочке и убегает в лес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020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работа  2022\1613676132_6-p-fon-dlya-novogodnei-prezentatsii-dlya-dete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oki4.vkusercdn.ru/i?r=BDHElZJBPNKGuFyY-akIDfgn-SXecibWxSXKqJlUoAb5gXuEmDIPQJ4wVS5P6kUwov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06" b="15612"/>
          <a:stretch/>
        </p:blipFill>
        <p:spPr bwMode="auto">
          <a:xfrm>
            <a:off x="86475" y="811"/>
            <a:ext cx="3460058" cy="38890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oki4.vkusercdn.ru/i?r=BDHElZJBPNKGuFyY-akIDfgnWhMRr77VxoJ30eqPH2-v28K_Sw5nxq0y4tzIUOxdxL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17" r="3847"/>
          <a:stretch/>
        </p:blipFill>
        <p:spPr bwMode="auto">
          <a:xfrm>
            <a:off x="3700016" y="3453205"/>
            <a:ext cx="5120456" cy="32863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oki4.vkusercdn.ru/i?r=BDHElZJBPNKGuFyY-akIDfgn7f2bGxqrBC2bcVXFvxktkVVHseqtlAjP7xfGKvzvW1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83" r="8514" b="7520"/>
          <a:stretch/>
        </p:blipFill>
        <p:spPr bwMode="auto">
          <a:xfrm>
            <a:off x="3527376" y="188640"/>
            <a:ext cx="5616624" cy="32183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6475" y="3889829"/>
            <a:ext cx="3613541" cy="2491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Входит Дед Мороз,</a:t>
            </a:r>
          </a:p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Песня «Новогодний Хоровод»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88069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167</Words>
  <Application>Microsoft Office PowerPoint</Application>
  <PresentationFormat>Экран (4:3)</PresentationFormat>
  <Paragraphs>31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6</cp:revision>
  <dcterms:created xsi:type="dcterms:W3CDTF">2024-01-03T13:29:15Z</dcterms:created>
  <dcterms:modified xsi:type="dcterms:W3CDTF">2024-01-03T14:34:03Z</dcterms:modified>
</cp:coreProperties>
</file>