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6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8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6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3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4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AFF8-2BC4-4B39-885F-83DA0D2595A2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8A3D-9FA3-46C7-BEA2-52600BAE3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57685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ФОТО отчет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«Спортивная жизнь детей в саду»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0692" y="4580048"/>
            <a:ext cx="9144000" cy="1655762"/>
          </a:xfrm>
        </p:spPr>
        <p:txBody>
          <a:bodyPr/>
          <a:lstStyle/>
          <a:p>
            <a:pPr algn="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Инструктор по физической культуре: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Рожкова И. 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775" y="414609"/>
            <a:ext cx="2516450" cy="1415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54" y="4212583"/>
            <a:ext cx="2390691" cy="2390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509" y="471055"/>
            <a:ext cx="8853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 «Красная шапочка» р.п. Линево, 633216, 4микрорайон,  дом 15,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 (8-38343) 3-38-21; e- m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ds_kra_isk@edu54.ru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7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6" y="174928"/>
            <a:ext cx="4943724" cy="6591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111" y="166755"/>
            <a:ext cx="4949854" cy="65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88" y="79512"/>
            <a:ext cx="5161618" cy="6606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771" y="2234317"/>
            <a:ext cx="6548387" cy="3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4" y="73548"/>
            <a:ext cx="5025225" cy="670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13" y="171871"/>
            <a:ext cx="6772220" cy="63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310" y="135173"/>
            <a:ext cx="8804743" cy="66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08" y="69575"/>
            <a:ext cx="89611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6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" y="2035533"/>
            <a:ext cx="5536759" cy="4152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271" y="1423283"/>
            <a:ext cx="6554525" cy="49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6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0583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Чтобы достичь чего-то, нужно сначала чего-то хотеть. А чтобы чего-то хотеть, нужно быть здоровым.</a:t>
            </a:r>
          </a:p>
        </p:txBody>
      </p:sp>
    </p:spTree>
    <p:extLst>
      <p:ext uri="{BB962C8B-B14F-4D97-AF65-F5344CB8AC3E}">
        <p14:creationId xmlns:p14="http://schemas.microsoft.com/office/powerpoint/2010/main" val="51019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71" y="170951"/>
            <a:ext cx="7161479" cy="5371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194" y="170951"/>
            <a:ext cx="4543673" cy="60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2087" cy="6802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087" y="1427258"/>
            <a:ext cx="7089913" cy="53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324"/>
            <a:ext cx="7052807" cy="5289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807" y="-1"/>
            <a:ext cx="5139193" cy="68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12" y="0"/>
            <a:ext cx="3846733" cy="6838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47" y="0"/>
            <a:ext cx="5446645" cy="68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9" y="0"/>
            <a:ext cx="4007457" cy="6894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713" y="10303"/>
            <a:ext cx="5510256" cy="68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6" y="143123"/>
            <a:ext cx="6594282" cy="494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72" y="143123"/>
            <a:ext cx="4919372" cy="65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8" y="417720"/>
            <a:ext cx="5515987" cy="6118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235" y="240269"/>
            <a:ext cx="5596642" cy="62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7" y="2105106"/>
            <a:ext cx="6027090" cy="4520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19" y="97402"/>
            <a:ext cx="5870713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7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91</Words>
  <Application>Microsoft Office PowerPoint</Application>
  <PresentationFormat>Широкоэкранный</PresentationFormat>
  <Paragraphs>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 Light</vt:lpstr>
      <vt:lpstr>Times New Roman</vt:lpstr>
      <vt:lpstr>Тема Office</vt:lpstr>
      <vt:lpstr>ФОТО отчет «Спортивная жизнь детей в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жизнь детей в саду.</dc:title>
  <dc:creator>Admin</dc:creator>
  <cp:lastModifiedBy>Рахматулина Елена Сергеевна</cp:lastModifiedBy>
  <cp:revision>6</cp:revision>
  <dcterms:created xsi:type="dcterms:W3CDTF">2025-06-10T06:22:05Z</dcterms:created>
  <dcterms:modified xsi:type="dcterms:W3CDTF">2025-06-17T06:45:05Z</dcterms:modified>
</cp:coreProperties>
</file>