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6" r:id="rId4"/>
    <p:sldId id="271" r:id="rId5"/>
    <p:sldId id="259" r:id="rId6"/>
    <p:sldId id="260" r:id="rId7"/>
    <p:sldId id="261" r:id="rId8"/>
    <p:sldId id="262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12.01.2025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</a:t>
            </a:r>
            <a:b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Р.П. ЛИНЕВО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348880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12800" dirty="0">
                <a:solidFill>
                  <a:srgbClr val="00B0F0"/>
                </a:solidFill>
              </a:rPr>
              <a:t>«Год семьи-2024</a:t>
            </a:r>
            <a:r>
              <a:rPr lang="ru-RU" sz="12800" dirty="0" smtClean="0">
                <a:solidFill>
                  <a:srgbClr val="00B0F0"/>
                </a:solidFill>
              </a:rPr>
              <a:t>»</a:t>
            </a:r>
          </a:p>
          <a:p>
            <a:r>
              <a:rPr lang="ru-RU" sz="12800" dirty="0">
                <a:solidFill>
                  <a:srgbClr val="0070C0"/>
                </a:solidFill>
              </a:rPr>
              <a:t>Работа с родителями </a:t>
            </a:r>
            <a:endParaRPr lang="ru-RU" sz="12800" dirty="0" smtClean="0">
              <a:solidFill>
                <a:srgbClr val="0070C0"/>
              </a:solidFill>
            </a:endParaRPr>
          </a:p>
          <a:p>
            <a:r>
              <a:rPr lang="ru-RU" sz="12800" dirty="0" smtClean="0">
                <a:solidFill>
                  <a:srgbClr val="0070C0"/>
                </a:solidFill>
              </a:rPr>
              <a:t>гр</a:t>
            </a:r>
            <a:r>
              <a:rPr lang="ru-RU" sz="12800" dirty="0">
                <a:solidFill>
                  <a:srgbClr val="0070C0"/>
                </a:solidFill>
              </a:rPr>
              <a:t>. « Почемучки»</a:t>
            </a:r>
          </a:p>
          <a:p>
            <a:endParaRPr lang="ru-RU" sz="12800" dirty="0"/>
          </a:p>
          <a:p>
            <a:endParaRPr lang="ru-RU" sz="1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7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7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Герцог </a:t>
            </a: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Нина Андреевна, воспитатель  </a:t>
            </a:r>
            <a:b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  <a:endParaRPr lang="ru-RU" sz="7200" dirty="0">
              <a:solidFill>
                <a:schemeClr val="tx1"/>
              </a:solidFill>
            </a:endParaRPr>
          </a:p>
          <a:p>
            <a:pPr algn="r"/>
            <a:endParaRPr lang="ru-RU" sz="7200" dirty="0">
              <a:solidFill>
                <a:srgbClr val="00B0F0"/>
              </a:solidFill>
            </a:endParaRPr>
          </a:p>
          <a:p>
            <a:endParaRPr lang="ru-RU" sz="9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9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9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Герцог Нина Андреевна, воспитатель  </a:t>
            </a:r>
            <a:b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  <a:endParaRPr lang="ru-RU" sz="7200" dirty="0" smtClean="0">
              <a:solidFill>
                <a:schemeClr val="tx1"/>
              </a:solidFill>
            </a:endParaRPr>
          </a:p>
          <a:p>
            <a:pPr algn="r"/>
            <a:endParaRPr lang="ru-RU" sz="7200" dirty="0" smtClean="0">
              <a:solidFill>
                <a:srgbClr val="00B0F0"/>
              </a:solidFill>
            </a:endParaRPr>
          </a:p>
          <a:p>
            <a:endParaRPr lang="ru-RU" sz="9600" dirty="0" smtClean="0">
              <a:solidFill>
                <a:srgbClr val="00B0F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61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Активное участие родителей в проектах: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«Чудо тыковка»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250355"/>
            <a:ext cx="3932238" cy="294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36" y="530225"/>
            <a:ext cx="3292078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88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416828" cy="60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72" y="404664"/>
            <a:ext cx="4050670" cy="60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1" y="738146"/>
            <a:ext cx="5270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Проект« Домик для семьи»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8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17" y="1370385"/>
            <a:ext cx="6692565" cy="501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908720"/>
            <a:ext cx="7577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Помощь приюту «Созвездие </a:t>
            </a:r>
            <a:r>
              <a:rPr lang="ru-RU" sz="2400" dirty="0">
                <a:solidFill>
                  <a:srgbClr val="0070C0"/>
                </a:solidFill>
              </a:rPr>
              <a:t>С</a:t>
            </a:r>
            <a:r>
              <a:rPr lang="ru-RU" sz="2400" dirty="0" smtClean="0">
                <a:solidFill>
                  <a:srgbClr val="0070C0"/>
                </a:solidFill>
              </a:rPr>
              <a:t>ибирских псов»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3832"/>
            <a:ext cx="4176464" cy="556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10" y="373832"/>
            <a:ext cx="4610728" cy="556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9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7066"/>
            <a:ext cx="6480720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847606"/>
            <a:ext cx="76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Конкурс чтецов к «Дню матери»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69" y="399162"/>
            <a:ext cx="6034639" cy="547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0800000" flipV="1">
            <a:off x="752663" y="5919605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Фестиваль </a:t>
            </a:r>
            <a:r>
              <a:rPr lang="ru-RU" sz="2800" dirty="0">
                <a:solidFill>
                  <a:srgbClr val="0070C0"/>
                </a:solidFill>
              </a:rPr>
              <a:t>новогодних  костюмов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21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77113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76" y="404664"/>
            <a:ext cx="448356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764704"/>
            <a:ext cx="5269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«Семейные посиделки»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99</TotalTime>
  <Words>72</Words>
  <Application>Microsoft Office PowerPoint</Application>
  <PresentationFormat>Экран (4:3)</PresentationFormat>
  <Paragraphs>25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 Р.П. ЛИНЕВО</vt:lpstr>
      <vt:lpstr>Активное участие родителей в проектах:</vt:lpstr>
      <vt:lpstr>Проект «Чудо тыковка»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ИСКИТИМСКОГО РАЙОНА НОВОСИБИРСКОЙ ОБЛАСТИ ДЕТСКИЙ САД КОМБИНИРОВАННОГО ВИДА «КРАСНАЯ ШАПОЧКА»  Р.П. ЛИНЕВО</dc:title>
  <dc:creator>Admin</dc:creator>
  <cp:lastModifiedBy>Admin</cp:lastModifiedBy>
  <cp:revision>13</cp:revision>
  <dcterms:created xsi:type="dcterms:W3CDTF">2025-01-12T09:16:31Z</dcterms:created>
  <dcterms:modified xsi:type="dcterms:W3CDTF">2025-01-12T11:04:51Z</dcterms:modified>
</cp:coreProperties>
</file>