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812000" cy="1008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 сад  комбинированного вида «Красная шапочка»  р.п. Линево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357562"/>
            <a:ext cx="5929354" cy="1357322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общеразвивающего вида «Дюймовочка»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4929198"/>
            <a:ext cx="38891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Мечкова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Н.Е.                                                    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Бова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К.В</a:t>
            </a:r>
            <a:r>
              <a:rPr lang="ru-RU" sz="3200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71604" y="2000240"/>
            <a:ext cx="5929354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 мероприятиях посвященных  году семьи.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4612" y="500042"/>
            <a:ext cx="3868340" cy="60959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Праздничное мероприятие «Новоселье»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26.09.2024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58ae77c8-8f27-4098-a48c-240614e4b5a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6429420" cy="4398968"/>
          </a:xfrm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«Большая помощь маленькому другу»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25.11.2024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87ad3089-5fe0-45d3-bef9-90a04fcad31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1538" y="1928802"/>
            <a:ext cx="2795105" cy="3684588"/>
          </a:xfrm>
        </p:spPr>
      </p:pic>
      <p:pic>
        <p:nvPicPr>
          <p:cNvPr id="8" name="Содержимое 7" descr="3a4f4753-1a34-4fd9-a86b-9d356feeae5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86380" y="1928802"/>
            <a:ext cx="2763441" cy="3684588"/>
          </a:xfrm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Конкурс чтецов «Мамочка любимая моя!», посвященный       Дню матери. 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29.11.2024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9a2b6ac1-4297-4636-9c2c-b819cbe3457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00166" y="1785926"/>
            <a:ext cx="6429420" cy="4044561"/>
          </a:xfrm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Конкурс «Семейное древо»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28.11.2024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38efa9d6-3de8-4144-9848-72f1f19024e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4" y="2071678"/>
            <a:ext cx="2763441" cy="3684588"/>
          </a:xfrm>
        </p:spPr>
      </p:pic>
      <p:pic>
        <p:nvPicPr>
          <p:cNvPr id="8" name="Содержимое 7" descr="e8bd8fcd-8712-4a1b-b9a7-559cb30ae9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857364"/>
            <a:ext cx="2763441" cy="3684588"/>
          </a:xfrm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Фотоконкурс «Любимые сказки»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21.11.2024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d6d16c68-8268-4aa1-a5dc-38ded87b2d8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1785926"/>
            <a:ext cx="3868737" cy="4000528"/>
          </a:xfrm>
        </p:spPr>
      </p:pic>
      <p:pic>
        <p:nvPicPr>
          <p:cNvPr id="8" name="Содержимое 7" descr="3158f85c-12cb-4bae-beb0-fb7c1933d3fb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1785926"/>
            <a:ext cx="3401335" cy="4071966"/>
          </a:xfrm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Конкурс «Новогодний костюм»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24.12.2024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pd2j2zbjPk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428736"/>
            <a:ext cx="3071834" cy="4357718"/>
          </a:xfrm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Фотоконкурс «Я горжусь тобой папа»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15.10.2024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fosPvdggy9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0238" y="2896592"/>
            <a:ext cx="3868737" cy="2901553"/>
          </a:xfrm>
        </p:spPr>
      </p:pic>
      <p:pic>
        <p:nvPicPr>
          <p:cNvPr id="8" name="Содержимое 7" descr="pkLI6KS4epQ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4942" y="2143116"/>
            <a:ext cx="2763441" cy="3684588"/>
          </a:xfrm>
        </p:spPr>
      </p:pic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4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173</TotalTime>
  <Words>77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Тема4</vt:lpstr>
      <vt:lpstr>Муниципальное казенное дошкольное образовательное учреждение Искитимского района Новосибирской области детский  сад  комбинированного вида «Красная шапочка»  р.п. Линево</vt:lpstr>
      <vt:lpstr>Презентация PowerPoint</vt:lpstr>
      <vt:lpstr>Акция «Большая помощь маленькому другу» 25.11.2024</vt:lpstr>
      <vt:lpstr>Конкурс чтецов «Мамочка любимая моя!», посвященный       Дню матери.  29.11.2024</vt:lpstr>
      <vt:lpstr>Конкурс «Семейное древо» 28.11.2024</vt:lpstr>
      <vt:lpstr>Фотоконкурс «Любимые сказки» 21.11.2024</vt:lpstr>
      <vt:lpstr>Конкурс «Новогодний костюм» 24.12.2024</vt:lpstr>
      <vt:lpstr>Фотоконкурс «Я горжусь тобой папа» 15.10.2024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Искитимского района Новосибирской области детский  сад  комбинированного вида «Красная шапочка»  р.п. Линево</dc:title>
  <cp:lastModifiedBy>Пользователь</cp:lastModifiedBy>
  <cp:revision>20</cp:revision>
  <dcterms:modified xsi:type="dcterms:W3CDTF">2025-01-23T07:54:17Z</dcterms:modified>
</cp:coreProperties>
</file>