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81" r:id="rId4"/>
    <p:sldId id="288" r:id="rId5"/>
    <p:sldId id="277" r:id="rId6"/>
    <p:sldId id="274" r:id="rId7"/>
    <p:sldId id="279" r:id="rId8"/>
    <p:sldId id="280" r:id="rId9"/>
    <p:sldId id="257" r:id="rId10"/>
    <p:sldId id="266" r:id="rId11"/>
    <p:sldId id="278" r:id="rId12"/>
    <p:sldId id="267" r:id="rId13"/>
    <p:sldId id="269" r:id="rId14"/>
    <p:sldId id="275" r:id="rId15"/>
    <p:sldId id="283" r:id="rId16"/>
    <p:sldId id="285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91" autoAdjust="0"/>
    <p:restoredTop sz="94660"/>
  </p:normalViewPr>
  <p:slideViewPr>
    <p:cSldViewPr>
      <p:cViewPr>
        <p:scale>
          <a:sx n="60" d="100"/>
          <a:sy n="60" d="100"/>
        </p:scale>
        <p:origin x="-1392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k.com/wall-211107584%20_906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k.com/wall-211107584%20_1463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vk.com/wall-211107584%20_2383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://vk.com/wall-211107584%20_225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k.com/wall-211107584%20_222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k.com/wall-211107584%20_2753" TargetMode="Externa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wall-211107584%20_285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wall-211107584%20_97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k.com/wall-211107584%20_3211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wall-211107584%20_276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wall-211107584%20_3644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k.com/wall-211107584%20_3623" TargetMode="Externa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9820"/>
            <a:ext cx="6919438" cy="64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543" y="1103149"/>
            <a:ext cx="8229600" cy="57548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b="1" dirty="0" smtClean="0"/>
              <a:t>Деятельность кружка </a:t>
            </a:r>
          </a:p>
          <a:p>
            <a:pPr marL="0" indent="0" algn="ctr">
              <a:buNone/>
            </a:pPr>
            <a:r>
              <a:rPr lang="ru-RU" sz="5400" b="1" dirty="0" smtClean="0"/>
              <a:t>«Все играют в шашки</a:t>
            </a:r>
            <a:r>
              <a:rPr lang="ru-RU" sz="5400" b="1" dirty="0" smtClean="0"/>
              <a:t>!»</a:t>
            </a:r>
            <a:r>
              <a:rPr lang="en-US" sz="5400" b="1" dirty="0" smtClean="0"/>
              <a:t> </a:t>
            </a:r>
            <a:endParaRPr lang="ru-RU" sz="5400" b="1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 smtClean="0"/>
              <a:t>Руководитель: </a:t>
            </a:r>
          </a:p>
          <a:p>
            <a:pPr marL="0" indent="0" algn="r">
              <a:buNone/>
            </a:pPr>
            <a:r>
              <a:rPr lang="ru-RU" dirty="0" err="1" smtClean="0"/>
              <a:t>Брынских</a:t>
            </a:r>
            <a:r>
              <a:rPr lang="ru-RU" dirty="0" smtClean="0"/>
              <a:t> Ольга </a:t>
            </a:r>
            <a:r>
              <a:rPr lang="ru-RU" dirty="0" smtClean="0"/>
              <a:t>Владимировна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2024</a:t>
            </a:r>
            <a:endParaRPr lang="ru-RU" dirty="0" smtClean="0"/>
          </a:p>
          <a:p>
            <a:pPr marL="0" indent="0" algn="r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 bwMode="auto">
          <a:xfrm>
            <a:off x="2019748" y="2852936"/>
            <a:ext cx="3816424" cy="276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107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Ольга\Desktop\отчет по шашкам\2b7fc4ca-c06f-44c9-bac4-8bae4497905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1" r="2578" b="38560"/>
          <a:stretch/>
        </p:blipFill>
        <p:spPr bwMode="auto">
          <a:xfrm>
            <a:off x="6114766" y="4663404"/>
            <a:ext cx="297296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отчет по шашкам\2bb7ac85-0e93-43c7-aacf-68b10f5006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8" b="38490"/>
          <a:stretch/>
        </p:blipFill>
        <p:spPr bwMode="auto">
          <a:xfrm>
            <a:off x="30029" y="2147339"/>
            <a:ext cx="58683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ьга\Desktop\отчет по шашкам\7cb6af3e-e0db-458d-8580-14a634c394f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18657" r="-1" b="32396"/>
          <a:stretch/>
        </p:blipFill>
        <p:spPr bwMode="auto">
          <a:xfrm>
            <a:off x="6228185" y="1829812"/>
            <a:ext cx="2376264" cy="26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294" y="10906"/>
            <a:ext cx="8453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Турнир, посвященный </a:t>
            </a:r>
          </a:p>
          <a:p>
            <a:pPr algn="ctr"/>
            <a:r>
              <a:rPr lang="ru-RU" sz="3600" dirty="0" smtClean="0"/>
              <a:t>Международному </a:t>
            </a:r>
            <a:r>
              <a:rPr lang="ru-RU" sz="3600" dirty="0"/>
              <a:t>Ж</a:t>
            </a:r>
            <a:r>
              <a:rPr lang="ru-RU" sz="3600" dirty="0" smtClean="0"/>
              <a:t>енскому дню 8 </a:t>
            </a:r>
            <a:r>
              <a:rPr lang="ru-RU" sz="3600" dirty="0" smtClean="0"/>
              <a:t>марта</a:t>
            </a:r>
            <a:endParaRPr lang="en-US" sz="3600" dirty="0" smtClean="0"/>
          </a:p>
          <a:p>
            <a:pPr algn="ctr"/>
            <a:r>
              <a:rPr lang="ru-RU" sz="3600" dirty="0" smtClean="0"/>
              <a:t> </a:t>
            </a:r>
            <a:r>
              <a:rPr lang="en-US" sz="3600" dirty="0">
                <a:hlinkClick r:id="rId6"/>
              </a:rPr>
              <a:t>http://vk.com/wall-211107584 _</a:t>
            </a:r>
            <a:r>
              <a:rPr lang="en-US" sz="3600" dirty="0" smtClean="0">
                <a:hlinkClick r:id="rId6"/>
              </a:rPr>
              <a:t>906</a:t>
            </a:r>
            <a:r>
              <a:rPr lang="en-US" sz="3600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9056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Ольга\Desktop\отчет по шашкам\9cf47763-a1ba-444a-a69b-2b0619aab09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r="3952" b="34037"/>
          <a:stretch/>
        </p:blipFill>
        <p:spPr bwMode="auto">
          <a:xfrm>
            <a:off x="4499992" y="1736812"/>
            <a:ext cx="44619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Desktop\отчет по шашкам\073a5928-e549-47d9-8ccc-69dfb7c5619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7" r="4027" b="33061"/>
          <a:stretch/>
        </p:blipFill>
        <p:spPr bwMode="auto">
          <a:xfrm>
            <a:off x="179511" y="3212976"/>
            <a:ext cx="412692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льга\Desktop\отчет по шашкам\281674b3-7ba9-4d0e-871b-7674b9be26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19271" r="12610" b="53375"/>
          <a:stretch/>
        </p:blipFill>
        <p:spPr bwMode="auto">
          <a:xfrm>
            <a:off x="251520" y="332656"/>
            <a:ext cx="1656184" cy="13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188640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Участие в </a:t>
            </a:r>
            <a:r>
              <a:rPr lang="ru-RU" sz="2400" dirty="0" err="1" smtClean="0"/>
              <a:t>грантовом</a:t>
            </a:r>
            <a:r>
              <a:rPr lang="ru-RU" sz="2400" dirty="0" smtClean="0"/>
              <a:t> конкурсе «Регион возможностей» от группы компаний «</a:t>
            </a:r>
            <a:r>
              <a:rPr lang="ru-RU" sz="2400" dirty="0" err="1" smtClean="0"/>
              <a:t>СибАнтрацит</a:t>
            </a:r>
            <a:r>
              <a:rPr lang="ru-RU" sz="2400" dirty="0" smtClean="0"/>
              <a:t> Содействие»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06433" y="5191333"/>
            <a:ext cx="48375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/>
              <a:t>Приобретение магнитной шашечной </a:t>
            </a:r>
            <a:r>
              <a:rPr lang="ru-RU" sz="2300" dirty="0" smtClean="0"/>
              <a:t>доски с набором магнитных шашек и шахмат, </a:t>
            </a:r>
            <a:r>
              <a:rPr lang="ru-RU" sz="2300" dirty="0"/>
              <a:t>специальных столов для игры в </a:t>
            </a:r>
            <a:r>
              <a:rPr lang="ru-RU" sz="2300" dirty="0" smtClean="0"/>
              <a:t>шашки</a:t>
            </a:r>
            <a:endParaRPr lang="ru-RU" sz="23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2060848"/>
            <a:ext cx="383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http://vk.com/wall-211107584 </a:t>
            </a:r>
            <a:r>
              <a:rPr lang="en-US" dirty="0" smtClean="0">
                <a:hlinkClick r:id="rId6"/>
              </a:rPr>
              <a:t>_1138</a:t>
            </a:r>
            <a:endParaRPr lang="en-US" dirty="0">
              <a:hlinkClick r:id="rId6"/>
            </a:endParaRPr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://vk.com/wall-211107584 _</a:t>
            </a:r>
            <a:r>
              <a:rPr lang="en-US" dirty="0" smtClean="0">
                <a:hlinkClick r:id="rId6"/>
              </a:rPr>
              <a:t>1463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533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Ольга\Desktop\фотки шашки грантовый\55e9da38-4cdd-47ed-ac5f-6f8c7873de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1" y="3573016"/>
            <a:ext cx="4944613" cy="31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04984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7635" y="2060848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Семейный шашечный турнир среди команд из детских садов р.п. Линево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63" y="163213"/>
            <a:ext cx="1585119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7636" y="5805264"/>
            <a:ext cx="3699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http://vk.com/wall-211107584 </a:t>
            </a:r>
            <a:r>
              <a:rPr lang="en-US" dirty="0" smtClean="0">
                <a:hlinkClick r:id="rId6"/>
              </a:rPr>
              <a:t>_2223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7"/>
              </a:rPr>
              <a:t>http://vk.com/wall-211107584 </a:t>
            </a:r>
            <a:r>
              <a:rPr lang="en-US" dirty="0" smtClean="0">
                <a:hlinkClick r:id="rId7"/>
              </a:rPr>
              <a:t>_2252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http</a:t>
            </a:r>
            <a:r>
              <a:rPr lang="en-US" dirty="0">
                <a:hlinkClick r:id="rId8"/>
              </a:rPr>
              <a:t>://vk.com/wall-211107584 </a:t>
            </a:r>
            <a:r>
              <a:rPr lang="en-US" dirty="0" smtClean="0">
                <a:hlinkClick r:id="rId8"/>
              </a:rPr>
              <a:t>_2383</a:t>
            </a:r>
            <a:r>
              <a:rPr lang="en-US" dirty="0" smtClean="0"/>
              <a:t>   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525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Ольга\Desktop\фотки шашки грантовый\95fb55d0-2b3f-4bd4-8290-a1db44d1d50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202"/>
            <a:ext cx="3489998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88640"/>
            <a:ext cx="371621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03812"/>
            <a:ext cx="2880320" cy="336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"/>
          <a:stretch/>
        </p:blipFill>
        <p:spPr bwMode="auto">
          <a:xfrm>
            <a:off x="4788023" y="3419881"/>
            <a:ext cx="2937480" cy="334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4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Ольга\Desktop\фотки шашки грантовый\d5cb5e8a-3211-488b-b2de-97ae40885be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01" y="80579"/>
            <a:ext cx="2839596" cy="320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 bwMode="auto">
          <a:xfrm>
            <a:off x="1547664" y="3428999"/>
            <a:ext cx="2808312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291"/>
            <a:ext cx="2664296" cy="3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8999"/>
            <a:ext cx="2655858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544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Ольга\Desktop\отчет по шашкам\53482f83-70b7-4b46-b644-048c5c4164a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8" r="30069" b="50019"/>
          <a:stretch/>
        </p:blipFill>
        <p:spPr bwMode="auto">
          <a:xfrm>
            <a:off x="323528" y="2492896"/>
            <a:ext cx="3960440" cy="38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Ольга\Desktop\отчет по шашкам\69962f0b-7227-441e-8d91-9c8e7ac193f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17438" r="21595" b="50000"/>
          <a:stretch/>
        </p:blipFill>
        <p:spPr bwMode="auto">
          <a:xfrm>
            <a:off x="5220072" y="2420888"/>
            <a:ext cx="3168352" cy="3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Участие в турнире по шашкам среди муниципальных образований </a:t>
            </a:r>
          </a:p>
          <a:p>
            <a:pPr algn="ctr"/>
            <a:r>
              <a:rPr lang="ru-RU" sz="3600" dirty="0" smtClean="0"/>
              <a:t>Искитимского </a:t>
            </a:r>
            <a:r>
              <a:rPr lang="ru-RU" sz="3600" dirty="0" smtClean="0"/>
              <a:t>района</a:t>
            </a:r>
            <a:endParaRPr lang="en-US" sz="3600" dirty="0" smtClean="0"/>
          </a:p>
          <a:p>
            <a:pPr algn="ctr"/>
            <a:r>
              <a:rPr lang="en-US" sz="3600" dirty="0">
                <a:hlinkClick r:id="rId5"/>
              </a:rPr>
              <a:t>http://vk.com/wall-211107584 </a:t>
            </a:r>
            <a:r>
              <a:rPr lang="en-US" sz="3600" dirty="0" smtClean="0">
                <a:hlinkClick r:id="rId5"/>
              </a:rPr>
              <a:t>_2753</a:t>
            </a:r>
            <a:r>
              <a:rPr lang="en-US" sz="3600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11112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Участие в конкурсе мероприятий спортивной направленности «За здоровьем в парки, на стадионы и спортивные площадки</a:t>
            </a:r>
            <a:r>
              <a:rPr lang="ru-RU" dirty="0" smtClean="0"/>
              <a:t>»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http://vk.com/wall-211107584 </a:t>
            </a:r>
            <a:r>
              <a:rPr lang="en-US" dirty="0" smtClean="0">
                <a:hlinkClick r:id="rId3"/>
              </a:rPr>
              <a:t>_2859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4338" name="Picture 2" descr="C:\Users\Ольга\Desktop\отчет по шашкам\7875008a-cba6-4d44-8b30-f51151cd448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3" r="2578" b="20468"/>
          <a:stretch/>
        </p:blipFill>
        <p:spPr bwMode="auto">
          <a:xfrm>
            <a:off x="251520" y="2204864"/>
            <a:ext cx="3122729" cy="440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Ольга\Desktop\отчет по шашкам\84166784-7444-4528-98fe-db3ca7bd51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2" b="33389"/>
          <a:stretch/>
        </p:blipFill>
        <p:spPr bwMode="auto">
          <a:xfrm>
            <a:off x="3851920" y="2852936"/>
            <a:ext cx="473111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5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Ольга\Desktop\фотки шашки грантовый\a5cb507f-c144-4f97-99b9-1b40baac9cc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6316"/>
            <a:ext cx="5040560" cy="66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4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Ольга\Desktop\фотки шашки грантовый\0e71ae75-eb75-4257-86de-9669040b3460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1" r="1973" b="13956"/>
          <a:stretch/>
        </p:blipFill>
        <p:spPr bwMode="auto">
          <a:xfrm>
            <a:off x="459607" y="1388969"/>
            <a:ext cx="822478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8864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Руководитель кружка </a:t>
            </a:r>
          </a:p>
          <a:p>
            <a:pPr algn="ctr"/>
            <a:r>
              <a:rPr lang="ru-RU" sz="3600" dirty="0" smtClean="0"/>
              <a:t>«Все играют в шашки!»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4130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Деятельность кружка на улице, </a:t>
            </a:r>
            <a:br>
              <a:rPr lang="ru-RU" sz="3600" dirty="0" smtClean="0"/>
            </a:br>
            <a:r>
              <a:rPr lang="ru-RU" sz="3600" dirty="0" smtClean="0"/>
              <a:t>в специально оборудованной беседке</a:t>
            </a:r>
            <a:endParaRPr lang="ru-RU" sz="3600" dirty="0"/>
          </a:p>
        </p:txBody>
      </p:sp>
      <p:pic>
        <p:nvPicPr>
          <p:cNvPr id="10242" name="Picture 2" descr="C:\Users\Ольга\Desktop\отчет по шашкам\0865a785-f152-4e36-9d59-3bc1502aad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9" r="516" b="34038"/>
          <a:stretch/>
        </p:blipFill>
        <p:spPr bwMode="auto">
          <a:xfrm>
            <a:off x="107504" y="1700808"/>
            <a:ext cx="46216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3" r="10447" b="33775"/>
          <a:stretch/>
        </p:blipFill>
        <p:spPr bwMode="auto">
          <a:xfrm>
            <a:off x="4932040" y="1700808"/>
            <a:ext cx="402089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59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1084982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Пополнение развивающей предметно-пространственной </a:t>
            </a:r>
            <a:r>
              <a:rPr lang="ru-RU" sz="3600" dirty="0" smtClean="0"/>
              <a:t>среды</a:t>
            </a:r>
            <a:br>
              <a:rPr lang="ru-RU" sz="3600" dirty="0" smtClean="0"/>
            </a:br>
            <a:r>
              <a:rPr lang="en-US" sz="3600" dirty="0" smtClean="0">
                <a:hlinkClick r:id="rId3"/>
              </a:rPr>
              <a:t>http</a:t>
            </a:r>
            <a:r>
              <a:rPr lang="ru-RU" sz="3600" dirty="0" smtClean="0">
                <a:hlinkClick r:id="rId3"/>
              </a:rPr>
              <a:t>://</a:t>
            </a:r>
            <a:r>
              <a:rPr lang="en-US" sz="3600" dirty="0" smtClean="0">
                <a:hlinkClick r:id="rId3"/>
              </a:rPr>
              <a:t>vk.com</a:t>
            </a:r>
            <a:r>
              <a:rPr lang="ru-RU" sz="3600" dirty="0" smtClean="0">
                <a:hlinkClick r:id="rId3"/>
              </a:rPr>
              <a:t>/</a:t>
            </a:r>
            <a:r>
              <a:rPr lang="en-US" sz="3600" dirty="0" smtClean="0">
                <a:hlinkClick r:id="rId3"/>
              </a:rPr>
              <a:t>wall-211107584 _976</a:t>
            </a:r>
            <a:r>
              <a:rPr lang="en-US" sz="3600" dirty="0" smtClean="0"/>
              <a:t> </a:t>
            </a:r>
            <a:endParaRPr lang="ru-RU" sz="3600" dirty="0"/>
          </a:p>
        </p:txBody>
      </p:sp>
      <p:pic>
        <p:nvPicPr>
          <p:cNvPr id="17410" name="Picture 2" descr="C:\Users\Ольга\Desktop\отчет по шашкам\c2c9f37a-ec8d-4c13-84a4-1411943765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4" r="-283" b="21108"/>
          <a:stretch/>
        </p:blipFill>
        <p:spPr bwMode="auto">
          <a:xfrm>
            <a:off x="395536" y="2132856"/>
            <a:ext cx="2868404" cy="37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8" b="33446"/>
          <a:stretch/>
        </p:blipFill>
        <p:spPr bwMode="auto">
          <a:xfrm>
            <a:off x="3948490" y="2060848"/>
            <a:ext cx="4968552" cy="378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72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Правила, разработанные детьми для  посещения помещения для игры в шашки</a:t>
            </a:r>
            <a:endParaRPr lang="ru-RU" sz="3600" dirty="0"/>
          </a:p>
        </p:txBody>
      </p:sp>
      <p:pic>
        <p:nvPicPr>
          <p:cNvPr id="6146" name="Picture 2" descr="C:\Users\Ольга\Desktop\отчет по шашкам\9a4c83d9-2795-458a-b893-fbf618a775f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9" r="516" b="34942"/>
          <a:stretch/>
        </p:blipFill>
        <p:spPr bwMode="auto">
          <a:xfrm>
            <a:off x="107504" y="1628800"/>
            <a:ext cx="3456384" cy="24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отчет по шашкам\9b2b26e8-da53-4144-bf96-b3c7916433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0914" r="10415" b="21670"/>
          <a:stretch/>
        </p:blipFill>
        <p:spPr bwMode="auto">
          <a:xfrm>
            <a:off x="3707904" y="1758099"/>
            <a:ext cx="2169994" cy="37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Ольга\Desktop\отчет по шашкам\d7f6a934-4cce-487c-8be4-ab543adec9e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6" b="33202"/>
          <a:stretch/>
        </p:blipFill>
        <p:spPr bwMode="auto">
          <a:xfrm>
            <a:off x="107504" y="4197498"/>
            <a:ext cx="3446631" cy="26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Ольга\Desktop\отчет по шашкам\f9b7b02e-0e7a-4da9-8160-bc55d24e466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6" r="10875" b="22664"/>
          <a:stretch/>
        </p:blipFill>
        <p:spPr bwMode="auto">
          <a:xfrm>
            <a:off x="6156176" y="1756430"/>
            <a:ext cx="2690662" cy="37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2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Ольга\Desktop\отчет по шашкам\4d2340a3-8cda-4abe-a207-55c8e803a2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614" r="962" b="34077"/>
          <a:stretch/>
        </p:blipFill>
        <p:spPr bwMode="auto">
          <a:xfrm>
            <a:off x="117175" y="1691631"/>
            <a:ext cx="3302697" cy="24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ьга\Desktop\отчет по шашкам\267c70aa-7c44-40fa-b634-6015578de2d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9" r="11570" b="35864"/>
          <a:stretch/>
        </p:blipFill>
        <p:spPr bwMode="auto">
          <a:xfrm>
            <a:off x="4701679" y="1643588"/>
            <a:ext cx="3254697" cy="25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0" b="34916"/>
          <a:stretch/>
        </p:blipFill>
        <p:spPr bwMode="auto">
          <a:xfrm>
            <a:off x="2962139" y="4365104"/>
            <a:ext cx="3438730" cy="233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Диагональ</a:t>
            </a:r>
            <a:endParaRPr lang="en-US" sz="3600" dirty="0" smtClean="0"/>
          </a:p>
          <a:p>
            <a:pPr algn="ctr"/>
            <a:r>
              <a:rPr lang="en-US" sz="3600" dirty="0">
                <a:hlinkClick r:id="rId6"/>
              </a:rPr>
              <a:t>http://vk.com/wall-211107584 </a:t>
            </a:r>
            <a:r>
              <a:rPr lang="en-US" sz="3600" dirty="0" smtClean="0">
                <a:hlinkClick r:id="rId6"/>
              </a:rPr>
              <a:t>_3211</a:t>
            </a:r>
            <a:r>
              <a:rPr lang="en-US" sz="3600" dirty="0" smtClean="0"/>
              <a:t>  </a:t>
            </a:r>
            <a:endParaRPr lang="en-US" sz="3600" dirty="0"/>
          </a:p>
          <a:p>
            <a:pPr algn="ctr"/>
            <a:r>
              <a:rPr lang="ru-RU" sz="3600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91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Масштабирование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hlinkClick r:id="rId3"/>
              </a:rPr>
              <a:t>http://vk.com/wall-211107584 </a:t>
            </a:r>
            <a:r>
              <a:rPr lang="en-US" sz="3600" dirty="0" smtClean="0">
                <a:hlinkClick r:id="rId3"/>
              </a:rPr>
              <a:t>_2762</a:t>
            </a:r>
            <a:r>
              <a:rPr lang="en-US" sz="3600" dirty="0" smtClean="0"/>
              <a:t> 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8194" name="Picture 2" descr="C:\Users\Ольга\Desktop\отчет по шашкам\24f10593-e609-4acc-9dfc-c8d7be0a4ab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8" r="515" b="33434"/>
          <a:stretch/>
        </p:blipFill>
        <p:spPr bwMode="auto">
          <a:xfrm>
            <a:off x="971600" y="1304226"/>
            <a:ext cx="32512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7"/>
            <a:ext cx="3333055" cy="28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0" b="32790"/>
          <a:stretch/>
        </p:blipFill>
        <p:spPr bwMode="auto">
          <a:xfrm>
            <a:off x="5130268" y="1327596"/>
            <a:ext cx="3198172" cy="23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76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3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Адрес </a:t>
            </a:r>
            <a:r>
              <a:rPr lang="ru-RU" dirty="0" smtClean="0"/>
              <a:t>шашки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http://vk.com/wall-211107584 </a:t>
            </a:r>
            <a:r>
              <a:rPr lang="en-US" dirty="0" smtClean="0">
                <a:hlinkClick r:id="rId3"/>
              </a:rPr>
              <a:t>_3644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9218" name="Picture 2" descr="C:\Users\Ольга\Desktop\отчет по шашкам\40e07ecc-18f4-406d-b395-efc20fda6de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49" r="3354" b="14923"/>
          <a:stretch/>
        </p:blipFill>
        <p:spPr bwMode="auto">
          <a:xfrm>
            <a:off x="6300192" y="1252725"/>
            <a:ext cx="2787382" cy="49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Ольга\Desktop\отчет по шашкам\84e76c3c-e4c3-475b-b529-987adf6e182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r="9817" b="49538"/>
          <a:stretch/>
        </p:blipFill>
        <p:spPr bwMode="auto">
          <a:xfrm>
            <a:off x="3152609" y="1241381"/>
            <a:ext cx="2999959" cy="24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Ольга\Desktop\отчет по шашкам\265bce18-2934-4ce3-b34b-c094668a41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6" r="15001" b="49412"/>
          <a:stretch/>
        </p:blipFill>
        <p:spPr bwMode="auto">
          <a:xfrm>
            <a:off x="3154038" y="3933056"/>
            <a:ext cx="301807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6" y="1230949"/>
            <a:ext cx="2592216" cy="486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9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Ольга\Desktop\отчет по шашкам\6cfaa0ec-8331-4380-a5ee-f64b6c3152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9" r="516" b="36449"/>
          <a:stretch/>
        </p:blipFill>
        <p:spPr bwMode="auto">
          <a:xfrm>
            <a:off x="276344" y="1793214"/>
            <a:ext cx="465569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\Desktop\отчет по шашкам\dfe44388-e735-448c-bcc3-c6dc9cb8bc5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b="12500"/>
          <a:stretch/>
        </p:blipFill>
        <p:spPr bwMode="auto">
          <a:xfrm>
            <a:off x="5220072" y="188639"/>
            <a:ext cx="3744416" cy="642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175"/>
            <a:ext cx="5220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Онлайн- шашечная викторина </a:t>
            </a:r>
          </a:p>
          <a:p>
            <a:pPr algn="ctr"/>
            <a:r>
              <a:rPr lang="ru-RU" sz="2800" dirty="0" smtClean="0"/>
              <a:t>«Что? </a:t>
            </a:r>
            <a:r>
              <a:rPr lang="ru-RU" sz="2800" dirty="0" err="1" smtClean="0"/>
              <a:t>Почему?Откуда</a:t>
            </a:r>
            <a:r>
              <a:rPr lang="ru-RU" sz="2800" dirty="0" smtClean="0"/>
              <a:t>?»</a:t>
            </a:r>
            <a:endParaRPr lang="en-US" sz="2800" dirty="0" smtClean="0"/>
          </a:p>
          <a:p>
            <a:pPr algn="ctr"/>
            <a:r>
              <a:rPr lang="en-US" sz="2800" dirty="0">
                <a:hlinkClick r:id="rId5"/>
              </a:rPr>
              <a:t>http://vk.com/wall-211107584 </a:t>
            </a:r>
            <a:r>
              <a:rPr lang="en-US" sz="2800" dirty="0" smtClean="0">
                <a:hlinkClick r:id="rId5"/>
              </a:rPr>
              <a:t>_3623</a:t>
            </a:r>
            <a:r>
              <a:rPr lang="en-US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93584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180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Деятельность кружка на улице,  в специально оборудованной беседке</vt:lpstr>
      <vt:lpstr>Пополнение развивающей предметно-пространственной среды http://vk.com/wall-211107584 _976 </vt:lpstr>
      <vt:lpstr>Правила, разработанные детьми для  посещения помещения для игры в шашки</vt:lpstr>
      <vt:lpstr>Презентация PowerPoint</vt:lpstr>
      <vt:lpstr>Масштабирование http://vk.com/wall-211107584 _2762  </vt:lpstr>
      <vt:lpstr>Адрес шашки http://vk.com/wall-211107584 _3644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конкурсе мероприятий спортивной направленности «За здоровьем в парки, на стадионы и спортивные площадки»  http://vk.com/wall-211107584 _2859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19</cp:revision>
  <dcterms:created xsi:type="dcterms:W3CDTF">2024-11-28T00:50:28Z</dcterms:created>
  <dcterms:modified xsi:type="dcterms:W3CDTF">2025-01-27T12:16:55Z</dcterms:modified>
</cp:coreProperties>
</file>