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8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7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4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0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8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7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5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1560-2CFB-4CEE-8DB4-49D7A6262AFF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5F22-C133-4D54-8A22-F893965EC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aab35cdeb32abed5e00654701e0a175684cf60a8-664945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 b="16315"/>
          <a:stretch/>
        </p:blipFill>
        <p:spPr bwMode="auto">
          <a:xfrm>
            <a:off x="0" y="0"/>
            <a:ext cx="12192000" cy="6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3653" y="2261937"/>
            <a:ext cx="82175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проведенные в 2024 году в рамках Года Семьи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логопедической группе «Белоснежка»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3032" y="5293895"/>
            <a:ext cx="392229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Артюшенко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" y="4147442"/>
            <a:ext cx="4065837" cy="2710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0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11936" y="401235"/>
            <a:ext cx="2810094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ярмарка</a:t>
            </a:r>
          </a:p>
        </p:txBody>
      </p:sp>
      <p:pic>
        <p:nvPicPr>
          <p:cNvPr id="2050" name="Picture 2" descr="https://i.okcdn.ru/i?r=BDEGV1SoxFQVqRl8uRaxX9H18vc0c1mfEdMA-q7mP2GB7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7515" r="17654" b="57924"/>
          <a:stretch/>
        </p:blipFill>
        <p:spPr bwMode="auto">
          <a:xfrm flipH="1">
            <a:off x="6095999" y="365125"/>
            <a:ext cx="3252733" cy="2613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okcdn.ru/i?r=BDEGV1SoxFQVqRl8uRaxX9H1RtcdTc9Qfji6PA3YTnQER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r="1514" b="57920"/>
          <a:stretch/>
        </p:blipFill>
        <p:spPr bwMode="auto">
          <a:xfrm>
            <a:off x="419100" y="3568904"/>
            <a:ext cx="4541462" cy="25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okcdn.ru/i?r=BDEGV1SoxFQVqRl8uRaxX9H1YG4mr_vt-3VyBTVk0feuP3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6719" r="8350" b="57030"/>
          <a:stretch/>
        </p:blipFill>
        <p:spPr bwMode="auto">
          <a:xfrm>
            <a:off x="5920589" y="3289864"/>
            <a:ext cx="3961333" cy="278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4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827" y="255275"/>
            <a:ext cx="3043592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Районные соревнования по конструированию </a:t>
            </a:r>
            <a:r>
              <a:rPr lang="en-US" b="1" dirty="0" err="1" smtClean="0">
                <a:solidFill>
                  <a:srgbClr val="FFFF00"/>
                </a:solidFill>
              </a:rPr>
              <a:t>Cuboro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i.okcdn.ru/i?r=BDEGV1SoxFQVqRl8uRaxX9H1rBH5uynzUO_9LegcP1o_uX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867" r="13610" b="4441"/>
          <a:stretch/>
        </p:blipFill>
        <p:spPr bwMode="auto">
          <a:xfrm>
            <a:off x="445169" y="2495807"/>
            <a:ext cx="4836694" cy="423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NxDYYK4RNgUv0yVpHNrRv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94" y="365125"/>
            <a:ext cx="6230687" cy="46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827" y="255275"/>
            <a:ext cx="3043592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Спортивно-оздоровительное мероприятие приуроченное ко Дню Отца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s://i.okcdn.ru/i?r=BDEGV1SoxFQVqRl8uRaxX9H1JeDlY6pcUbFWElnA8t8ZE3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2" r="-1899"/>
          <a:stretch/>
        </p:blipFill>
        <p:spPr bwMode="auto">
          <a:xfrm>
            <a:off x="7283746" y="1285201"/>
            <a:ext cx="5021179" cy="455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8nlkK1HeDgBm0hl-7gF__n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5" r="622"/>
          <a:stretch/>
        </p:blipFill>
        <p:spPr bwMode="auto">
          <a:xfrm>
            <a:off x="3704348" y="723645"/>
            <a:ext cx="3621506" cy="377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okcdn.ru/i?r=BDEGV1SoxFQVqRl8uRaxX9H1iOaJD2vqcm7EgPjkkfgN1Hgxupa5APZHBba1AQ66Z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r="1462" b="15667"/>
          <a:stretch/>
        </p:blipFill>
        <p:spPr bwMode="auto">
          <a:xfrm>
            <a:off x="112924" y="3561347"/>
            <a:ext cx="3869528" cy="3296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2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827" y="255275"/>
            <a:ext cx="3043592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Родительское собрание для родителей будущих первоклассников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s://i.okcdn.ru/i?r=BDEGV1SoxFQVqRl8uRaxX9H1hsJjw8gixQVC3AAPxgljE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2685215"/>
            <a:ext cx="5305928" cy="390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qVqBktLQCFwypWge3s5WPHgxupa5APZHBba1AQ66Z8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20472" r="10172" b="19318"/>
          <a:stretch/>
        </p:blipFill>
        <p:spPr bwMode="auto">
          <a:xfrm>
            <a:off x="5491038" y="93284"/>
            <a:ext cx="3669632" cy="3161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bTBqmEpLdtmvAT1WXb-u0ngxupa5APZHBba1AQ66Z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r="21457" b="22519"/>
          <a:stretch/>
        </p:blipFill>
        <p:spPr bwMode="auto">
          <a:xfrm>
            <a:off x="8169443" y="3152274"/>
            <a:ext cx="3603457" cy="370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7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Конкурс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«Семейное древо»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i.okcdn.ru/i?r=BDEGV1SoxFQVqRl8uRaxX9H15vtrrFjR7TmdzlUbAIo2xH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" y="488824"/>
            <a:ext cx="8090402" cy="6067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3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Конкурс чтецов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«Мамочка любимая»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i.okcdn.ru/i?r=BDEGV1SoxFQVqRl8uRaxX9H18GV2rrf4o3Jp2lJdRSIRg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9" y="0"/>
            <a:ext cx="3601640" cy="480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tquATuZLGDZvjOWk2-BYB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25" y="1690688"/>
            <a:ext cx="3513882" cy="468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sKXI5pGa22n8cKxXtlsgJX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69" y="2126205"/>
            <a:ext cx="3551509" cy="473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9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Новогодняя лыжная гонка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s://i.okcdn.ru/i?r=BDEGV1SoxFQVqRl8uRaxX9H1sDkQ-NdL4Rx94Q_vN1YkX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9" y="69293"/>
            <a:ext cx="5091530" cy="678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Фестиваль карнавальных костюмов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i.okcdn.ru/i?r=BDEGV1SoxFQVqRl8uRaxX9H17dzTt1TYJGgqJ69qkmCQOH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r="462" b="11402"/>
          <a:stretch/>
        </p:blipFill>
        <p:spPr bwMode="auto">
          <a:xfrm>
            <a:off x="229058" y="1690688"/>
            <a:ext cx="9108874" cy="430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0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" y="111919"/>
            <a:ext cx="7952038" cy="596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5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71" b="29098"/>
          <a:stretch/>
        </p:blipFill>
        <p:spPr bwMode="auto">
          <a:xfrm>
            <a:off x="1341521" y="694154"/>
            <a:ext cx="8001374" cy="4128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91" y="99762"/>
            <a:ext cx="3178209" cy="2523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9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32"/>
            <a:ext cx="12192001" cy="69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рдце 4"/>
          <p:cNvSpPr/>
          <p:nvPr/>
        </p:nvSpPr>
        <p:spPr>
          <a:xfrm rot="20313714">
            <a:off x="269136" y="275492"/>
            <a:ext cx="2272276" cy="1957897"/>
          </a:xfrm>
          <a:prstGeom prst="hear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День Защитника Отечества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i.okcdn.ru/i?r=BDEGV1SoxFQVqRl8uRaxX9H10k13dww0Nv52DAmxG_g58H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076" r="228" b="16921"/>
          <a:stretch/>
        </p:blipFill>
        <p:spPr bwMode="auto">
          <a:xfrm>
            <a:off x="5087338" y="240631"/>
            <a:ext cx="7004400" cy="3838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okcdn.ru/i?r=BDEGV1SoxFQVqRl8uRaxX9H13jA3hRcnEO7QdXFr_ULGY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8" r="760" b="20033"/>
          <a:stretch/>
        </p:blipFill>
        <p:spPr bwMode="auto">
          <a:xfrm>
            <a:off x="108282" y="3533272"/>
            <a:ext cx="6071240" cy="3324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2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ердце 4"/>
          <p:cNvSpPr/>
          <p:nvPr/>
        </p:nvSpPr>
        <p:spPr>
          <a:xfrm rot="20313714">
            <a:off x="187292" y="464280"/>
            <a:ext cx="2969246" cy="2264676"/>
          </a:xfrm>
          <a:prstGeom prst="hear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Международный женский день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.okcdn.ru/i?r=BDEGV1SoxFQVqRl8uRaxX9H1QgoyLPLu76FvmQ4bPfrvv3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11492" b="5865"/>
          <a:stretch/>
        </p:blipFill>
        <p:spPr bwMode="auto">
          <a:xfrm>
            <a:off x="5390147" y="156411"/>
            <a:ext cx="6521116" cy="463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.okcdn.ru/i?r=BDEGV1SoxFQVqRl8uRaxX9H1Dvm8hEqQ_QxmkFeBAfkksn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24568" r="6044" b="10309"/>
          <a:stretch/>
        </p:blipFill>
        <p:spPr bwMode="auto">
          <a:xfrm>
            <a:off x="0" y="3328174"/>
            <a:ext cx="6076745" cy="341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231174">
            <a:off x="9305758" y="275679"/>
            <a:ext cx="2810094" cy="1871050"/>
          </a:xfrm>
          <a:prstGeom prst="cloudCallout">
            <a:avLst>
              <a:gd name="adj1" fmla="val -25650"/>
              <a:gd name="adj2" fmla="val 76193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Региональная акция «Аркадий Гайдар – для поколений»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s://i.okcdn.ru/i?r=BDEGV1SoxFQVqRl8uRaxX9H1zr7M8ba3MEsKpgIUYEwOe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6" y="71784"/>
            <a:ext cx="5299281" cy="397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okcdn.ru/i?r=BDEGV1SoxFQVqRl8uRaxX9H1k8QfJerO-x1MX1IuMnHfgH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4" y="2608526"/>
            <a:ext cx="5422231" cy="4066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3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231174">
            <a:off x="9305758" y="275679"/>
            <a:ext cx="2810094" cy="1871050"/>
          </a:xfrm>
          <a:prstGeom prst="cloudCallout">
            <a:avLst>
              <a:gd name="adj1" fmla="val -25650"/>
              <a:gd name="adj2" fmla="val 76193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Поселковое развлечение «Масленица широкая»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s://i.okcdn.ru/i?r=BDEGV1SoxFQVqRl8uRaxX9H1owe-ANDZS4PnAAxFYiCVcXgxupa5APZHBba1AQ66Z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 r="3650" b="15596"/>
          <a:stretch/>
        </p:blipFill>
        <p:spPr bwMode="auto">
          <a:xfrm>
            <a:off x="217501" y="168441"/>
            <a:ext cx="6111874" cy="368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okcdn.ru/i?r=BDEGV1SoxFQVqRl8uRaxX9H1OMMG7RVo6gF32K0HMeLNXX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74" y="2408962"/>
            <a:ext cx="5478026" cy="410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3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231174">
            <a:off x="9305758" y="275679"/>
            <a:ext cx="2810094" cy="1871050"/>
          </a:xfrm>
          <a:prstGeom prst="cloudCallout">
            <a:avLst>
              <a:gd name="adj1" fmla="val -25650"/>
              <a:gd name="adj2" fmla="val 76193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Шашечный Турнир посвященный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8 Марта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vki4.okcdn.ru/i?r=BUHoKFKCs3-57yPBZdu-SuAV8FP5OCOTncjV4KYI2Ww2S6nCKCCe7nFcptCYkynV7JmGdXb0awW9id5ye8_WFv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7346" r="4691" b="37746"/>
          <a:stretch/>
        </p:blipFill>
        <p:spPr bwMode="auto">
          <a:xfrm>
            <a:off x="129396" y="169353"/>
            <a:ext cx="3340907" cy="356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ki4.okcdn.ru/i?r=BUHoKFKCs3-57yPBZdu-SuAVJ8W7y5cmzwq0KuxD-9qkGWbTyIVuCX0nPW-E-x5Vv32GdXb0awW9id5ye8_WFvE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16842" r="9230" b="36601"/>
          <a:stretch/>
        </p:blipFill>
        <p:spPr bwMode="auto">
          <a:xfrm>
            <a:off x="4492110" y="365125"/>
            <a:ext cx="2919941" cy="353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ki4.okcdn.ru/i?r=BUHoKFKCs3-57yPBZdu-SuAVIFG-nKfe5GI3SmudJ0lL1ienj14VLdSoknZZwwh9UciGdXb0awW9id5ye8_WFvE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18210" r="2530" b="44282"/>
          <a:stretch/>
        </p:blipFill>
        <p:spPr bwMode="auto">
          <a:xfrm>
            <a:off x="675567" y="3821725"/>
            <a:ext cx="3286848" cy="283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okcdn.ru/i?r=BDEGV1SoxFQVqRl8uRaxX9H1S0-B-0dp2EGuVlUaNJP-d3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16988" r="2579" b="46758"/>
          <a:stretch/>
        </p:blipFill>
        <p:spPr bwMode="auto">
          <a:xfrm>
            <a:off x="4800616" y="3876525"/>
            <a:ext cx="3193584" cy="2696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0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231174">
            <a:off x="9305758" y="275679"/>
            <a:ext cx="2810094" cy="1871050"/>
          </a:xfrm>
          <a:prstGeom prst="cloudCallout">
            <a:avLst>
              <a:gd name="adj1" fmla="val -25650"/>
              <a:gd name="adj2" fmla="val 76193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9 Мая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День Победы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s://i.okcdn.ru/i?r=BDEGV1SoxFQVqRl8uRaxX9H10_YQQw8EqDMcIE6Sghf7jH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" y="316205"/>
            <a:ext cx="5321984" cy="299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wJLXvyHzssgsz_tz5GW273gxupa5APZHBba1AQ66Z8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2504" b="9833"/>
          <a:stretch/>
        </p:blipFill>
        <p:spPr bwMode="auto">
          <a:xfrm>
            <a:off x="5889665" y="2783696"/>
            <a:ext cx="6137919" cy="373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IF1t_toUSGfkSnsgy3TiA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4" y="3027691"/>
            <a:ext cx="5172305" cy="387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11937" y="304982"/>
            <a:ext cx="2810094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9 июля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День семьи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i.okcdn.ru/i?r=BDEGV1SoxFQVqRl8uRaxX9H1vRP7yZlqngqWlFdT6kXPk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-2796"/>
          <a:stretch/>
        </p:blipFill>
        <p:spPr bwMode="auto">
          <a:xfrm>
            <a:off x="5632515" y="276727"/>
            <a:ext cx="6399063" cy="3893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PawCToPbPRU2cjZj_AGGe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" y="2773613"/>
            <a:ext cx="5357228" cy="401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81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134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2025-01-10T12:07:46Z</dcterms:created>
  <dcterms:modified xsi:type="dcterms:W3CDTF">2025-01-13T14:52:15Z</dcterms:modified>
</cp:coreProperties>
</file>