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0" r:id="rId6"/>
    <p:sldId id="259" r:id="rId7"/>
    <p:sldId id="265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7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7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4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8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1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0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4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1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8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6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AECE-8D10-4D50-BA4A-EA1A2C8038E7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B952-0CB8-4611-B87C-73E4B9A5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Иллюстрации к &quot;Чернови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12125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762" y="1639103"/>
            <a:ext cx="10658475" cy="226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Мероприятия посвящённые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Дню защитника Отечества в подготовительной логопедической группе «Белоснежка»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4325" y="5724525"/>
            <a:ext cx="40957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Выполнила педагог высшей квалификационной категории </a:t>
            </a:r>
          </a:p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Артюшенко</a:t>
            </a:r>
            <a:r>
              <a:rPr lang="ru-RU" sz="1600" b="1" dirty="0" smtClean="0">
                <a:solidFill>
                  <a:srgbClr val="0070C0"/>
                </a:solidFill>
              </a:rPr>
              <a:t> Ю.В.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3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10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okcdn.ru/i?r=BDEGV1SoxFQVqRl8uRaxX9H1vVLYLQe_0D-y-3RzfMnKH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" y="140494"/>
            <a:ext cx="4932758" cy="657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okcdn.ru/i?r=BDEGV1SoxFQVqRl8uRaxX9H1OyhmPptNv8S94WOoCMWCJn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56" y="1095375"/>
            <a:ext cx="6315605" cy="47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.okcdn.ru/i?r=BDEGV1SoxFQVqRl8uRaxX9H198xpR4FgOAwxbXp8A9689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1" y="95250"/>
            <a:ext cx="4984749" cy="373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okcdn.ru/i?r=BDEGV1SoxFQVqRl8uRaxX9H1UUPoieqhn7XmEnascM9rqn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236119"/>
            <a:ext cx="4591049" cy="344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okcdn.ru/i?r=BDEGV1SoxFQVqRl8uRaxX9H1bPg8Qx4BFeDNSDnWqB5_g3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 b="26002"/>
          <a:stretch/>
        </p:blipFill>
        <p:spPr bwMode="auto">
          <a:xfrm>
            <a:off x="7721310" y="1027906"/>
            <a:ext cx="3984290" cy="537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vatars.mds.yandex.net/i?id=04cea5066c14e51a223e8615f09521ac4bd0d90a-113921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687387"/>
            <a:ext cx="7070950" cy="529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i?id=dba7ffe7f9e732dac6de1d535592d304-459295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okcdn.ru/i?r=BDEGV1SoxFQVqRl8uRaxX9H1VnoI2nhATb7zH2jkmWZRe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731837"/>
            <a:ext cx="4965699" cy="372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okcdn.ru/i?r=BDEGV1SoxFQVqRl8uRaxX9H1uWNAMe90qxpyhEaDiollF3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585"/>
          <a:stretch/>
        </p:blipFill>
        <p:spPr bwMode="auto">
          <a:xfrm>
            <a:off x="8077200" y="419487"/>
            <a:ext cx="3800475" cy="601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okcdn.ru/i?r=BDEGV1SoxFQVqRl8uRaxX9H1gWYrbkAI78tTsR8MX91kkn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t="6091" r="13469"/>
          <a:stretch/>
        </p:blipFill>
        <p:spPr bwMode="auto">
          <a:xfrm>
            <a:off x="5175250" y="304993"/>
            <a:ext cx="2759075" cy="621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2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okcdn.ru/i?r=BDEGV1SoxFQVqRl8uRaxX9H1IZm8wnCf7JSIST5LUhn7eX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r="16493" b="3017"/>
          <a:stretch/>
        </p:blipFill>
        <p:spPr bwMode="auto">
          <a:xfrm>
            <a:off x="7364810" y="342900"/>
            <a:ext cx="4531915" cy="6240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okcdn.ru/i?r=BDEGV1SoxFQVqRl8uRaxX9H1LyUinovpndZyPM2cJTVoYn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 r="1041"/>
          <a:stretch/>
        </p:blipFill>
        <p:spPr bwMode="auto">
          <a:xfrm>
            <a:off x="295275" y="219074"/>
            <a:ext cx="5934075" cy="364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-CkIJTubU_4cQsUevF1AYn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2" y="3618865"/>
            <a:ext cx="4108449" cy="308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4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okcdn.ru/i?r=BDEGV1SoxFQVqRl8uRaxX9H1hid42rYcsMLZht31rD7eF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2" y="365125"/>
            <a:ext cx="4529667" cy="2547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okcdn.ru/i?r=BDEGV1SoxFQVqRl8uRaxX9H1C2Z8JkIwUTLYapip9sJnwX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21320" r="3803" b="4148"/>
          <a:stretch/>
        </p:blipFill>
        <p:spPr bwMode="auto">
          <a:xfrm>
            <a:off x="6265177" y="371475"/>
            <a:ext cx="5660124" cy="305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okcdn.ru/i?r=BDEGV1SoxFQVqRl8uRaxX9H1je2hS5U9SuzYAuIKDvPTyn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4" y="3284539"/>
            <a:ext cx="5293694" cy="297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okcdn.ru/i?r=BDEGV1SoxFQVqRl8uRaxX9H1UY1UWqysY3m7-xxQVZXHsX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r="18703"/>
          <a:stretch/>
        </p:blipFill>
        <p:spPr bwMode="auto">
          <a:xfrm>
            <a:off x="6781800" y="3408148"/>
            <a:ext cx="4705283" cy="318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1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okcdn.ru/i?r=BDEGV1SoxFQVqRl8uRaxX9H1MgMNyG9zzJOt12cJmShXx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7" b="17587"/>
          <a:stretch/>
        </p:blipFill>
        <p:spPr bwMode="auto">
          <a:xfrm>
            <a:off x="311150" y="365125"/>
            <a:ext cx="5097181" cy="253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Ag2qWI7_zlhnVpEDHhnG33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91" y="640755"/>
            <a:ext cx="3398809" cy="451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okcdn.ru/i?r=BDEGV1SoxFQVqRl8uRaxX9H1NQfrUqsqJcWrNsFDoWZQKH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8" r="11989"/>
          <a:stretch/>
        </p:blipFill>
        <p:spPr bwMode="auto">
          <a:xfrm>
            <a:off x="2922335" y="2708044"/>
            <a:ext cx="5451756" cy="380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3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okcdn.ru/i?r=BDEGV1SoxFQVqRl8uRaxX9H1wUxs9Kh55c_tbrhvbfuTI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1" y="365125"/>
            <a:ext cx="4651022" cy="261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okcdn.ru/i?r=BDEGV1SoxFQVqRl8uRaxX9H1aD7Zqx2IrSqruRH1rZ24S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67" y="415131"/>
            <a:ext cx="5833533" cy="328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okcdn.ru/i?r=BDEGV1SoxFQVqRl8uRaxX9H12Cj5bet23-BU7DLiq-1ctX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15679"/>
            <a:ext cx="5400852" cy="3037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okcdn.ru/i?r=BDEGV1SoxFQVqRl8uRaxX9H1N1-GUlamsU_MRAHUcFcaI3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365124"/>
            <a:ext cx="5277556" cy="296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okcdn.ru/i?r=BDEGV1SoxFQVqRl8uRaxX9H1jdOr3T8Ypwmv78BKNNGwg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73" y="1825625"/>
            <a:ext cx="6123517" cy="459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0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okcdn.ru/i?r=BDEGV1SoxFQVqRl8uRaxX9H1jKf75QFxsiiP7LI3zmw94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81186"/>
            <a:ext cx="5251450" cy="2953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okcdn.ru/i?r=BDEGV1SoxFQVqRl8uRaxX9H15yt_QSJU70LUhyDAK-Qfv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06512"/>
            <a:ext cx="5508625" cy="309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okcdn.ru/i?r=BDEGV1SoxFQVqRl8uRaxX9H1G0dgvdw9Mu2j5hDoXnZXIH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" r="18677"/>
          <a:stretch/>
        </p:blipFill>
        <p:spPr bwMode="auto">
          <a:xfrm>
            <a:off x="361950" y="3321688"/>
            <a:ext cx="4800600" cy="3369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okcdn.ru/i?r=BDEGV1SoxFQVqRl8uRaxX9H1vI72OQbka0-qZmjnP5P6D3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5" r="5006"/>
          <a:stretch/>
        </p:blipFill>
        <p:spPr bwMode="auto">
          <a:xfrm>
            <a:off x="5492059" y="3600252"/>
            <a:ext cx="5766492" cy="303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5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dba7ffe7f9e732dac6de1d535592d304-4592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.okcdn.ru/i?r=BDEGV1SoxFQVqRl8uRaxX9H1-r6TdmA5qqijJiyOznA5q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03013"/>
            <a:ext cx="11204575" cy="630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48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57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2025-02-25T12:04:33Z</dcterms:created>
  <dcterms:modified xsi:type="dcterms:W3CDTF">2025-02-25T12:38:42Z</dcterms:modified>
</cp:coreProperties>
</file>