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67" r:id="rId4"/>
    <p:sldId id="368" r:id="rId5"/>
    <p:sldId id="376" r:id="rId6"/>
    <p:sldId id="369" r:id="rId7"/>
    <p:sldId id="372" r:id="rId8"/>
    <p:sldId id="373" r:id="rId9"/>
    <p:sldId id="371" r:id="rId10"/>
    <p:sldId id="375" r:id="rId11"/>
    <p:sldId id="3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360469-admin-1024x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Искитимского района Новосибирской области детский сад комбинированного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вида «Красная шапочка»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Линево, 633216, 4микрорайон,  дом 15,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телефон  (8-38343) 3-38-21; e-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ds_kra_isk@edu54.ru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2107108"/>
            <a:ext cx="5112568" cy="20419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Проект «Кто такой Снеговик?»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6236" y="4464781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одготовили и реализовали воспитатели старшей группы «Золушка»</a:t>
            </a:r>
          </a:p>
          <a:p>
            <a:pPr algn="ctr"/>
            <a:r>
              <a:rPr lang="ru-RU" sz="2000" b="1" dirty="0" err="1" smtClean="0"/>
              <a:t>Брынских</a:t>
            </a:r>
            <a:r>
              <a:rPr lang="ru-RU" sz="2000" b="1" dirty="0" smtClean="0"/>
              <a:t> </a:t>
            </a:r>
            <a:r>
              <a:rPr lang="ru-RU" sz="2000" b="1" dirty="0" smtClean="0"/>
              <a:t>О.В.</a:t>
            </a:r>
          </a:p>
          <a:p>
            <a:pPr algn="ctr"/>
            <a:r>
              <a:rPr lang="ru-RU" sz="2000" b="1" dirty="0" smtClean="0"/>
              <a:t>Смоляр К.А.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59598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723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Провели развлечение со сказочным героем Снеговиком с песнями, плясками, катанием на плюшках. Смастерили снежных духов.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Ольга\Desktop\6c81e276-a3b4-4ad6-bc2b-577f93c53ce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96" y="3364751"/>
            <a:ext cx="22682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ьга\Desktop\5d81dc60-07c9-40be-8a02-7f94c7f5ed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997"/>
            <a:ext cx="2402632" cy="320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Ольга\Desktop\4a2398d8-8a74-400b-9bfa-8e2e894d83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8989"/>
            <a:ext cx="2278623" cy="303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Ольга\Desktop\7081bd6b-b35e-436e-9b7b-ce4d57968a7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64" y="3717032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6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1e279261-d45b-48f1-abfa-020b07b3dcc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7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вовлечение дошкольников в активный познавательный, исследовательский и творческий процесс.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:1.Формирование познавательного интереса к зимним персонажам.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2.Способствовать самостоятельному поиску информации о снеговике.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3.Развивать умение проявлять инициативу в  исследовании веществ из которых можно сделать снеговика.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4.Содействовать в умении создавать образ снеговика различными способами.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 Воспитывать любовь к русским народным традиционным развлечениям.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6. Укреплять детско-родительские отношения в процессе реализации проекта.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7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возрождение многовековых традиций становится более популярным для развития современных детей. Духовно-нравственное воспитание помогает создавать образы сказочных персонажей и верить в их магическую силу. </a:t>
            </a:r>
          </a:p>
          <a:p>
            <a:pPr marL="0" indent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Каждое время года по-своему интересно, и дает возможность научить дошкольников замечать тайны природы и искренне радоваться созданию персонажей, имеющих уместное значение в развитии личности.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Зима – сказочное, волшебное время года. Хочется выходить на улицу и играть со снегом, исследовать его свойства, лепить фигуры, играть со снежными постройками. </a:t>
            </a:r>
          </a:p>
          <a:p>
            <a:pPr marL="0" indent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 давних пор считалось, что снежные герои в виде Снеговиков – это снежные духи, которые приносят с собой веселье, радость, защищают дома людей от невзгод. Поэтому такие незамысловатые герои украшали зимой каждый двор! Люди их наряжали, загадывали желания, которые сбывались. Снеговиков просили о помощи для уменьшения морозов, чтобы больше времени проводить зимой на улице.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0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Для реализации проекта использовали «Три вопроса»</a:t>
            </a:r>
            <a:endParaRPr lang="ru-RU" dirty="0"/>
          </a:p>
        </p:txBody>
      </p:sp>
      <p:pic>
        <p:nvPicPr>
          <p:cNvPr id="2050" name="Picture 2" descr="C:\Users\Ольга\Desktop\4193272b-d70d-40c4-800d-f71a318b4a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736304" cy="36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82954f69-0d89-458f-b84f-24732cbec4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708666" cy="36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9b704462-fd54-4036-b7e4-b4500b5852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" y="1628800"/>
            <a:ext cx="2699513" cy="35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5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Ольга\Desktop\prazdnik-fon-tekstura-novyy-72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" y="0"/>
            <a:ext cx="9137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6464"/>
            <a:ext cx="9144000" cy="506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60648"/>
            <a:ext cx="9144000" cy="10464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Из календаря «Знаменательных дат» узнали, что </a:t>
            </a:r>
          </a:p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День Рождения Снеговика 18 января!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2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Предложили консультацию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«Кто такой Снеговик?»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льга\Desktop\d8570ee6-5be8-44cb-b156-137ebcc53d6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816424" cy="50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7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Исследовали свойства снега и других материалов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для создания Снеговиков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льга\Desktop\45bd1739-6f2d-483f-ac07-7293d33f1da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18" y="1484784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2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a6cc48c1-fd69-48ca-804c-260034aaf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2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Сделали Снеговиков из разных материалов и разместили их на выставке в приемной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льга\Desktop\4815bcd3-3012-40d7-b6b8-067b555d220f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06827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356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308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р.п. Линево, 633216, 4микрорайон,  дом 15, телефон  (8-38343) 3-38-21; e- mail: ds_kra_isk@edu54.ru </vt:lpstr>
      <vt:lpstr>Презентация PowerPoint</vt:lpstr>
      <vt:lpstr>Презентация PowerPoint</vt:lpstr>
      <vt:lpstr>Для реализации проекта использовали «Три вопроса»</vt:lpstr>
      <vt:lpstr>Презентация PowerPoint</vt:lpstr>
      <vt:lpstr>Предложили консультацию  «Кто такой Снеговик?»</vt:lpstr>
      <vt:lpstr>Исследовали свойства снега и других материалов  для создания Снеговиков</vt:lpstr>
      <vt:lpstr>Презентация PowerPoint</vt:lpstr>
      <vt:lpstr>Сделали Снеговиков из разных материалов и разместили их на выставке в приемной </vt:lpstr>
      <vt:lpstr>Провели развлечение со сказочным героем Снеговиком с песнями, плясками, катанием на плюшках. Смастерили снежных духов.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69</cp:revision>
  <dcterms:created xsi:type="dcterms:W3CDTF">2023-12-09T03:22:06Z</dcterms:created>
  <dcterms:modified xsi:type="dcterms:W3CDTF">2025-01-27T18:08:26Z</dcterms:modified>
</cp:coreProperties>
</file>