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8" r:id="rId8"/>
    <p:sldId id="267" r:id="rId9"/>
    <p:sldId id="265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196752"/>
            <a:ext cx="7772400" cy="345638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8 марта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 группе «Золушка»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867569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Смоляр К.А.</a:t>
            </a:r>
          </a:p>
          <a:p>
            <a:pPr algn="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65" y="805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женщин поздравляем , Подарочки всем дарим!!!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8 марта\4bdf5f6d-198e-4eac-b5e6-9962b03266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6029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8 марта\1838f5b1-121d-42ef-b006-8d36a071e4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" y="10450"/>
            <a:ext cx="9130066" cy="68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Фотовыствка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«Моя любимая мамуля!»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8 марта\be99306e-0bcd-43c8-bc21-55af14f243f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Портреты от великих художников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Мамулечка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моя самая…»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8 марта\645ad2ae-9706-461d-98fe-841d46b4b9e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8839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Весенняя выставка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«Руки мамы и бабушки»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8 марта\14e6f07b-86b6-4cdd-b955-df560586ca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23" y="1988840"/>
            <a:ext cx="441130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Спешим поздравить  мамочек и бабушек с прекрасным женским днем! Здоровья, счастья, красоты желаем день за днем!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Ольга\Desktop\8 марта\f3f840cf-9590-48ca-a60d-2f88ad52986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8423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2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старину бывало девушки собирались на беседушки, пряжу пряли, песни пели, хоровод водить умели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8 марта\201957ac-df28-4639-a5f1-f85392c57f5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Весну зазываем! В гости приглашаем!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Весна, весна красная!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Приди Весна ясная, с радостью, с милостью, Принеси урожай в наш родной край!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Ольга\Desktop\8 марта\dce3e14e-567f-4fc2-958d-e95f88dd26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0963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 наших у ворот собирается народ, начинается игра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«Золотые ворота!»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Ольга\Desktop\8 марта\f6080766-2247-4e29-9314-cf7892526d7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949"/>
            <a:ext cx="9144000" cy="49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Эй, берите инструменты – ложки, бубны, бубенцы! Звуки нашего оркестра полетят во все концы!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Ольга\Desktop\8 марта\b49b466c-fe4f-4483-a4be-72364b4753d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r="9771" b="27433"/>
          <a:stretch/>
        </p:blipFill>
        <p:spPr bwMode="auto">
          <a:xfrm>
            <a:off x="580250" y="1988839"/>
            <a:ext cx="2924029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979194"/>
            <a:ext cx="3655817" cy="4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8 марта  в группе «Золушка»</vt:lpstr>
      <vt:lpstr>Фотовыствка  «Моя любимая мамуля!»</vt:lpstr>
      <vt:lpstr>Портреты от великих художников «Мамулечка моя самая…»</vt:lpstr>
      <vt:lpstr>Весенняя выставка  «Руки мамы и бабушки»</vt:lpstr>
      <vt:lpstr>Спешим поздравить  мамочек и бабушек с прекрасным женским днем! Здоровья, счастья, красоты желаем день за днем!</vt:lpstr>
      <vt:lpstr>В старину бывало девушки собирались на беседушки, пряжу пряли, песни пели, хоровод водить умели</vt:lpstr>
      <vt:lpstr>Весну зазываем! В гости приглашаем!  Весна, весна красная! Приди Весна ясная, с радостью, с милостью, Принеси урожай в наш родной край!</vt:lpstr>
      <vt:lpstr>Как у наших у ворот собирается народ, начинается игра  «Золотые ворота!»</vt:lpstr>
      <vt:lpstr>Эй, берите инструменты – ложки, бубны, бубенцы! Звуки нашего оркестра полетят во все концы!</vt:lpstr>
      <vt:lpstr>Всех женщин поздравляем , Подарочки всем дарим!!!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 в группе «Золушка»</dc:title>
  <dc:creator>Ольга</dc:creator>
  <cp:lastModifiedBy>Ольга</cp:lastModifiedBy>
  <cp:revision>6</cp:revision>
  <dcterms:created xsi:type="dcterms:W3CDTF">2025-01-28T01:59:09Z</dcterms:created>
  <dcterms:modified xsi:type="dcterms:W3CDTF">2025-01-28T03:31:16Z</dcterms:modified>
</cp:coreProperties>
</file>