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vk.com/wall-211107584_492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wall-211107584_4933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637" r="1988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89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Искитимского района Новосибирской области детский сад комбинированного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вида «Красная шапочка» р.п. Линево, 633216, 4микрорайон,  дом 15,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 (8-38343) 3-38-21; e-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ds_kra_isk@edu54.ru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7740352" cy="53285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Book Antiqua" pitchFamily="18" charset="0"/>
              </a:rPr>
              <a:t>80 лет ВЕЛИКОЙ ПОБЕДЕ</a:t>
            </a:r>
          </a:p>
          <a:p>
            <a:endParaRPr lang="ru-RU" sz="40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0" t="10000" r="38000" b="10000"/>
          <a:stretch/>
        </p:blipFill>
        <p:spPr bwMode="auto">
          <a:xfrm>
            <a:off x="6732240" y="2678011"/>
            <a:ext cx="215752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3410771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Группа «Золушка»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Брынских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1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Стихи и поздравления ко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Дню Победы 9 мая</a:t>
            </a:r>
            <a:r>
              <a:rPr lang="en-US" dirty="0" smtClean="0">
                <a:latin typeface="Book Antiqua" pitchFamily="18" charset="0"/>
              </a:rPr>
              <a:t/>
            </a:r>
            <a:br>
              <a:rPr lang="en-US" dirty="0" smtClean="0">
                <a:latin typeface="Book Antiqua" pitchFamily="18" charset="0"/>
              </a:rPr>
            </a:br>
            <a:r>
              <a:rPr lang="en-US" sz="1200" dirty="0">
                <a:solidFill>
                  <a:prstClr val="black"/>
                </a:solidFill>
                <a:latin typeface="Book Antiqua" pitchFamily="18" charset="0"/>
                <a:hlinkClick r:id="rId3"/>
              </a:rPr>
              <a:t>http</a:t>
            </a:r>
            <a:r>
              <a:rPr lang="ru-RU" sz="1200" dirty="0">
                <a:solidFill>
                  <a:prstClr val="black"/>
                </a:solidFill>
                <a:latin typeface="Book Antiqua" pitchFamily="18" charset="0"/>
                <a:hlinkClick r:id="rId3"/>
              </a:rPr>
              <a:t>://</a:t>
            </a:r>
            <a:r>
              <a:rPr lang="en-US" sz="1200" dirty="0">
                <a:solidFill>
                  <a:prstClr val="black"/>
                </a:solidFill>
                <a:latin typeface="Book Antiqua" pitchFamily="18" charset="0"/>
                <a:hlinkClick r:id="rId3"/>
              </a:rPr>
              <a:t>vk.com</a:t>
            </a:r>
            <a:r>
              <a:rPr lang="ru-RU" sz="1200" dirty="0">
                <a:solidFill>
                  <a:prstClr val="black"/>
                </a:solidFill>
                <a:latin typeface="Book Antiqua" pitchFamily="18" charset="0"/>
                <a:hlinkClick r:id="rId3"/>
              </a:rPr>
              <a:t>/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  <a:hlinkClick r:id="rId3"/>
              </a:rPr>
              <a:t>wall-211107584_4928</a:t>
            </a:r>
            <a:r>
              <a:rPr lang="en-US" sz="12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pic>
        <p:nvPicPr>
          <p:cNvPr id="5124" name="Picture 4" descr="C:\Users\Ольга\Desktop\9 мая 2025\2dbb76f6-257e-4fa9-b27f-b3dca970a5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 r="11170" b="29358"/>
          <a:stretch/>
        </p:blipFill>
        <p:spPr bwMode="auto">
          <a:xfrm>
            <a:off x="1437093" y="1611598"/>
            <a:ext cx="190779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Ольга\Desktop\9 мая 2025\03e13a21-d7c3-4762-87ee-7f77b9fb45c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11695" r="10234" b="44152"/>
          <a:stretch/>
        </p:blipFill>
        <p:spPr bwMode="auto">
          <a:xfrm>
            <a:off x="2915816" y="4302332"/>
            <a:ext cx="1915931" cy="23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Ольга\Desktop\9 мая 2025\7d8a003d-137d-4c66-ba1f-41bf13c4b3e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0" b="11283"/>
          <a:stretch/>
        </p:blipFill>
        <p:spPr bwMode="auto">
          <a:xfrm>
            <a:off x="6599631" y="1611598"/>
            <a:ext cx="1450408" cy="25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Ольга\Desktop\9 мая 2025\9904f864-c2dd-41f7-aba7-88fa2d62409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4" r="15848" b="27920"/>
          <a:stretch/>
        </p:blipFill>
        <p:spPr bwMode="auto">
          <a:xfrm>
            <a:off x="4040364" y="1629110"/>
            <a:ext cx="18641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Ольга\Desktop\9 мая 2025\e782a85e-c588-4b83-b5b6-f0c50df8ea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19123" b="35208"/>
          <a:stretch/>
        </p:blipFill>
        <p:spPr bwMode="auto">
          <a:xfrm>
            <a:off x="5508104" y="4253396"/>
            <a:ext cx="1363958" cy="229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9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Возложение цветов на памятник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«Время не властно над памятью»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6147" name="Picture 3" descr="C:\Users\Ольга\Desktop\9 мая 2025\3aa00888-3db4-4c42-858e-459c5eda60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09" y="4443449"/>
            <a:ext cx="3057128" cy="229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Desktop\9 мая 2025\8e8a1ee5-b5f8-4ce4-8569-68f4d01f2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09" y="2061638"/>
            <a:ext cx="3024337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ьга\Desktop\9 мая 2025\c2e2c3a3-66e4-437c-b207-76178e7fdb3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/>
          <a:stretch/>
        </p:blipFill>
        <p:spPr bwMode="auto">
          <a:xfrm>
            <a:off x="1331640" y="1844824"/>
            <a:ext cx="2689629" cy="45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9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02"/>
            <a:ext cx="9151303" cy="686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Рисунки - память о </a:t>
            </a:r>
            <a:r>
              <a:rPr lang="en-US" dirty="0" smtClean="0">
                <a:latin typeface="Book Antiqua" pitchFamily="18" charset="0"/>
              </a:rPr>
              <a:t/>
            </a:r>
            <a:br>
              <a:rPr lang="en-US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Великой Отечественной Войне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099" name="Picture 3" descr="C:\Users\Ольга\Desktop\9 мая 2025\2df2b5c0-4f31-44de-bc9d-e06fd6d1b0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" y="1934835"/>
            <a:ext cx="4333477" cy="32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9 мая 2025\02a75db4-06ac-4c2a-b62c-8cc2d64783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00" y="1934836"/>
            <a:ext cx="4333476" cy="32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6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748" y="4763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Book Antiqua" pitchFamily="18" charset="0"/>
              </a:rPr>
              <a:t>Акция «Окна Победы»</a:t>
            </a:r>
            <a:br>
              <a:rPr lang="ru-RU" sz="4000" dirty="0" smtClean="0">
                <a:latin typeface="Book Antiqua" pitchFamily="18" charset="0"/>
              </a:rPr>
            </a:br>
            <a:r>
              <a:rPr lang="en-US" sz="1200" dirty="0" smtClean="0">
                <a:latin typeface="Book Antiqua" pitchFamily="18" charset="0"/>
                <a:hlinkClick r:id="rId3"/>
              </a:rPr>
              <a:t>http</a:t>
            </a:r>
            <a:r>
              <a:rPr lang="ru-RU" sz="1200" dirty="0" smtClean="0">
                <a:latin typeface="Book Antiqua" pitchFamily="18" charset="0"/>
                <a:hlinkClick r:id="rId3"/>
              </a:rPr>
              <a:t>://</a:t>
            </a:r>
            <a:r>
              <a:rPr lang="en-US" sz="1200" dirty="0" smtClean="0">
                <a:latin typeface="Book Antiqua" pitchFamily="18" charset="0"/>
                <a:hlinkClick r:id="rId3"/>
              </a:rPr>
              <a:t>vk.com</a:t>
            </a:r>
            <a:r>
              <a:rPr lang="ru-RU" sz="1200" dirty="0" smtClean="0">
                <a:latin typeface="Book Antiqua" pitchFamily="18" charset="0"/>
                <a:hlinkClick r:id="rId3"/>
              </a:rPr>
              <a:t>/</a:t>
            </a:r>
            <a:r>
              <a:rPr lang="en-US" sz="1200" dirty="0" smtClean="0">
                <a:latin typeface="Book Antiqua" pitchFamily="18" charset="0"/>
                <a:hlinkClick r:id="rId3"/>
              </a:rPr>
              <a:t>wall-211107584_4933</a:t>
            </a:r>
            <a:r>
              <a:rPr lang="en-US" sz="1200" dirty="0" smtClean="0">
                <a:latin typeface="Book Antiqua" pitchFamily="18" charset="0"/>
              </a:rPr>
              <a:t> </a:t>
            </a:r>
            <a:r>
              <a:rPr lang="ru-RU" sz="4000" dirty="0" smtClean="0">
                <a:latin typeface="Book Antiqua" pitchFamily="18" charset="0"/>
              </a:rPr>
              <a:t/>
            </a:r>
            <a:br>
              <a:rPr lang="ru-RU" sz="4000" dirty="0" smtClean="0">
                <a:latin typeface="Book Antiqua" pitchFamily="18" charset="0"/>
              </a:rPr>
            </a:br>
            <a:endParaRPr lang="ru-RU" sz="4000" dirty="0">
              <a:latin typeface="Book Antiqua" pitchFamily="18" charset="0"/>
            </a:endParaRPr>
          </a:p>
        </p:txBody>
      </p:sp>
      <p:pic>
        <p:nvPicPr>
          <p:cNvPr id="7171" name="Picture 3" descr="C:\Users\Ольга\Desktop\9 мая 2025\3649e0ce-967f-4bb4-bcaa-b9befd93a8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167829" cy="237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ьга\Desktop\9 мая 2025\a97ee260-6ee9-4d19-a934-d9812ee404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36" y="1473355"/>
            <a:ext cx="3197274" cy="239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Ольга\Desktop\9 мая 2025\b1980dc2-47cd-45c5-82fc-4f8c07dcb7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88" y="4085935"/>
            <a:ext cx="3156012" cy="23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Ольга\Desktop\9 мая 2025\f7fd5648-24b9-4061-bb54-ef3e9a6d13e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886" y="1394672"/>
            <a:ext cx="3180015" cy="23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8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Book Antiqua" pitchFamily="18" charset="0"/>
              </a:rPr>
              <a:t>Бессмертный Полк в портретах на стене «Герои моей семьи»</a:t>
            </a:r>
            <a:endParaRPr lang="ru-RU" sz="4000" dirty="0">
              <a:latin typeface="Book Antiqua" pitchFamily="18" charset="0"/>
            </a:endParaRPr>
          </a:p>
        </p:txBody>
      </p:sp>
      <p:pic>
        <p:nvPicPr>
          <p:cNvPr id="8195" name="Picture 3" descr="C:\Users\Ольга\Desktop\9 мая 2025\af46a670-eb04-4d03-b4f5-143226554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0"/>
            <a:ext cx="9121573" cy="684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944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Линево, 633216, 4микрорайон,  дом 15, телефон  (8-38343) 3-38-21; e- mail: ds_kra_isk@edu54.ru </vt:lpstr>
      <vt:lpstr>Стихи и поздравления ко  Дню Победы 9 мая http://vk.com/wall-211107584_4928  </vt:lpstr>
      <vt:lpstr>Возложение цветов на памятник «Время не властно над памятью»  </vt:lpstr>
      <vt:lpstr>Рисунки - память о  Великой Отечественной Войне</vt:lpstr>
      <vt:lpstr>Акция «Окна Победы» http://vk.com/wall-211107584_4933  </vt:lpstr>
      <vt:lpstr>Бессмертный Полк в портретах на стене «Герои моей семьи»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7</cp:revision>
  <dcterms:created xsi:type="dcterms:W3CDTF">2025-05-11T06:39:29Z</dcterms:created>
  <dcterms:modified xsi:type="dcterms:W3CDTF">2025-05-11T07:32:35Z</dcterms:modified>
</cp:coreProperties>
</file>