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2CFA-086E-4C9D-BC29-5A74EF141D3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494B319-80B3-4B3A-820D-E09FF268D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9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2CFA-086E-4C9D-BC29-5A74EF141D3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B319-80B3-4B3A-820D-E09FF268D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4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2CFA-086E-4C9D-BC29-5A74EF141D3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B319-80B3-4B3A-820D-E09FF268D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2CFA-086E-4C9D-BC29-5A74EF141D3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B319-80B3-4B3A-820D-E09FF268D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1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EB52CFA-086E-4C9D-BC29-5A74EF141D3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494B319-80B3-4B3A-820D-E09FF268D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6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2CFA-086E-4C9D-BC29-5A74EF141D3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B319-80B3-4B3A-820D-E09FF268D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8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2CFA-086E-4C9D-BC29-5A74EF141D3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B319-80B3-4B3A-820D-E09FF268D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6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2CFA-086E-4C9D-BC29-5A74EF141D3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B319-80B3-4B3A-820D-E09FF268D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7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2CFA-086E-4C9D-BC29-5A74EF141D3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B319-80B3-4B3A-820D-E09FF268D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9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2CFA-086E-4C9D-BC29-5A74EF141D3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B319-80B3-4B3A-820D-E09FF268D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7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2CFA-086E-4C9D-BC29-5A74EF141D3E}" type="datetimeFigureOut">
              <a:rPr lang="en-US" smtClean="0"/>
              <a:t>5/11/2025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B319-80B3-4B3A-820D-E09FF268D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9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EB52CFA-086E-4C9D-BC29-5A74EF141D3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494B319-80B3-4B3A-820D-E09FF268D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3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60E08-D307-4549-8B22-E7BF7267F1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/>
              <a:t>Мероприятия к 80-летию Победы в группе «Почемучки»</a:t>
            </a:r>
            <a:endParaRPr lang="en-US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5D650E-45AF-4226-98FE-C9A42EC33C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Герцог Н.А.- высшая квалификационная категория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89DE6-27F2-4AD8-9422-553817CF6D5A}"/>
              </a:ext>
            </a:extLst>
          </p:cNvPr>
          <p:cNvSpPr txBox="1"/>
          <p:nvPr/>
        </p:nvSpPr>
        <p:spPr>
          <a:xfrm>
            <a:off x="752474" y="85724"/>
            <a:ext cx="1133475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Искитимского района Новосибирской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областидетский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сад комбинированного вида «Красная шапочка»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Линево.Адрес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633216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Линево 4 микрорайон д. 15, Искитимский район, Новосибирская область, тел/ факс (8 383 4 ) 3-38-21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Е-mail:shapockalinevo@mail.ru</a:t>
            </a:r>
            <a:b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50BE6-31F9-4F4E-8691-19BD99FC2C9B}"/>
              </a:ext>
            </a:extLst>
          </p:cNvPr>
          <p:cNvSpPr txBox="1"/>
          <p:nvPr/>
        </p:nvSpPr>
        <p:spPr>
          <a:xfrm>
            <a:off x="5343524" y="5953126"/>
            <a:ext cx="150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36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ED6860-81D6-41DD-BFE2-C7FC5BD43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5623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1BAAFF-587F-4665-8DDE-CA6E730F6A15}"/>
              </a:ext>
            </a:extLst>
          </p:cNvPr>
          <p:cNvSpPr txBox="1"/>
          <p:nvPr/>
        </p:nvSpPr>
        <p:spPr>
          <a:xfrm>
            <a:off x="381000" y="209550"/>
            <a:ext cx="340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концерте: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B9067E-EB56-4D59-8BD9-0B9FC4AE5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209549"/>
            <a:ext cx="8420100" cy="631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5617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F48989-FC1A-41F2-A7F9-61FA73530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0789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10B89D-FB35-442D-8C90-517B842B8608}"/>
              </a:ext>
            </a:extLst>
          </p:cNvPr>
          <p:cNvSpPr/>
          <p:nvPr/>
        </p:nvSpPr>
        <p:spPr>
          <a:xfrm>
            <a:off x="2272683" y="2967335"/>
            <a:ext cx="7646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1400219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ED4AC-E40F-4524-9427-AB90889BB5B2}"/>
              </a:ext>
            </a:extLst>
          </p:cNvPr>
          <p:cNvSpPr txBox="1"/>
          <p:nvPr/>
        </p:nvSpPr>
        <p:spPr>
          <a:xfrm>
            <a:off x="361950" y="314327"/>
            <a:ext cx="361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«Окна Победы»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858F34-082B-44F9-AF8E-A31F21148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50" y="183209"/>
            <a:ext cx="4305300" cy="574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DD6042-8067-41D2-B166-C26344884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962024"/>
            <a:ext cx="7226300" cy="541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0617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6466E5-D38D-413A-A552-B8E34E181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90487"/>
            <a:ext cx="8902700" cy="667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0386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38A41D-B72A-4F99-A267-2C5C1D98A573}"/>
              </a:ext>
            </a:extLst>
          </p:cNvPr>
          <p:cNvSpPr txBox="1"/>
          <p:nvPr/>
        </p:nvSpPr>
        <p:spPr>
          <a:xfrm>
            <a:off x="371474" y="266701"/>
            <a:ext cx="2505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«Победы»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F04FAF-CD49-4BFE-A98A-C33E427D0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800100"/>
            <a:ext cx="4543425" cy="605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FFA87F-33A3-4B17-BC2C-73FBE9812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6424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41DDA7-F4C6-4149-9788-DE9EEF757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C297FA-8D32-470F-94F8-8DE94A66C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5" y="104775"/>
            <a:ext cx="7086600" cy="53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425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3CAFC9-4F74-46BD-9B5A-7FC1C3309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A3C530-40BE-4046-8F78-77ECA72AE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345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E61850-7FF4-4BBA-A240-19FF58FAC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8671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CCA0AA-0028-4932-94D9-6B77DE9956CE}"/>
              </a:ext>
            </a:extLst>
          </p:cNvPr>
          <p:cNvSpPr txBox="1"/>
          <p:nvPr/>
        </p:nvSpPr>
        <p:spPr>
          <a:xfrm>
            <a:off x="266700" y="333376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Аллеи боевой славы и возложение цветов к памятнику.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0F5085-48BD-46A6-9155-13BF38B21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66775"/>
            <a:ext cx="74168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7924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BEA41A-D19E-4991-9223-B357E53C4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123824"/>
            <a:ext cx="6845300" cy="513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1D9BEF-BEC1-4ECA-88C2-2F5CB7390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8273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30</TotalTime>
  <Words>109</Words>
  <Application>Microsoft Office PowerPoint</Application>
  <PresentationFormat>Широкоэкранный</PresentationFormat>
  <Paragraphs>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Cambria</vt:lpstr>
      <vt:lpstr>Rockwell</vt:lpstr>
      <vt:lpstr>Rockwell Condensed</vt:lpstr>
      <vt:lpstr>Times New Roman</vt:lpstr>
      <vt:lpstr>Wingdings</vt:lpstr>
      <vt:lpstr>Дерево</vt:lpstr>
      <vt:lpstr>Мероприятия к 80-летию Победы в группе «Почемучки»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к 80-летию Победы в группе «Почемучки»</dc:title>
  <dc:creator>Диана Чичикова</dc:creator>
  <cp:lastModifiedBy>Диана Чичикова</cp:lastModifiedBy>
  <cp:revision>4</cp:revision>
  <dcterms:created xsi:type="dcterms:W3CDTF">2025-05-11T02:15:57Z</dcterms:created>
  <dcterms:modified xsi:type="dcterms:W3CDTF">2025-05-11T02:46:24Z</dcterms:modified>
</cp:coreProperties>
</file>