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57" r:id="rId5"/>
    <p:sldId id="265" r:id="rId6"/>
    <p:sldId id="264" r:id="rId7"/>
    <p:sldId id="263" r:id="rId8"/>
    <p:sldId id="262" r:id="rId9"/>
    <p:sldId id="261" r:id="rId10"/>
    <p:sldId id="260" r:id="rId11"/>
    <p:sldId id="266" r:id="rId12"/>
    <p:sldId id="267" r:id="rId13"/>
    <p:sldId id="268" r:id="rId14"/>
    <p:sldId id="269" r:id="rId15"/>
    <p:sldId id="270" r:id="rId16"/>
    <p:sldId id="272" r:id="rId17"/>
    <p:sldId id="271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562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04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DF4D1-9319-4672-B478-534340997532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6C407-05C2-4BEF-9CA7-613EF9A855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57595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DF4D1-9319-4672-B478-534340997532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6C407-05C2-4BEF-9CA7-613EF9A855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9542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DF4D1-9319-4672-B478-534340997532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6C407-05C2-4BEF-9CA7-613EF9A855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00806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DF4D1-9319-4672-B478-534340997532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6C407-05C2-4BEF-9CA7-613EF9A855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43476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DF4D1-9319-4672-B478-534340997532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6C407-05C2-4BEF-9CA7-613EF9A855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77909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DF4D1-9319-4672-B478-534340997532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6C407-05C2-4BEF-9CA7-613EF9A855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77339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DF4D1-9319-4672-B478-534340997532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6C407-05C2-4BEF-9CA7-613EF9A855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03624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DF4D1-9319-4672-B478-534340997532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6C407-05C2-4BEF-9CA7-613EF9A855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89355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DF4D1-9319-4672-B478-534340997532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6C407-05C2-4BEF-9CA7-613EF9A855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25159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DF4D1-9319-4672-B478-534340997532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6C407-05C2-4BEF-9CA7-613EF9A855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15299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DF4D1-9319-4672-B478-534340997532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6C407-05C2-4BEF-9CA7-613EF9A855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72423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2DF4D1-9319-4672-B478-534340997532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D6C407-05C2-4BEF-9CA7-613EF9A855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9332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2.jpe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19075" y="0"/>
            <a:ext cx="118395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Муниципальное казенное дошкольное образовательное учреждение Искитимского района Новосибирской области детский сад комбинированного вида «Красная шапочка» </a:t>
            </a:r>
            <a:r>
              <a:rPr lang="ru-RU" sz="1200" b="1" dirty="0" err="1">
                <a:latin typeface="Times New Roman" pitchFamily="18" charset="0"/>
                <a:cs typeface="Times New Roman" pitchFamily="18" charset="0"/>
              </a:rPr>
              <a:t>р.п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. Линево 633216, Новосибирская область, </a:t>
            </a:r>
            <a:r>
              <a:rPr lang="ru-RU" sz="1200" b="1" dirty="0" err="1">
                <a:latin typeface="Times New Roman" pitchFamily="18" charset="0"/>
                <a:cs typeface="Times New Roman" pitchFamily="18" charset="0"/>
              </a:rPr>
              <a:t>Искитимский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 район, </a:t>
            </a:r>
            <a:r>
              <a:rPr lang="ru-RU" sz="1200" b="1" dirty="0" err="1">
                <a:latin typeface="Times New Roman" pitchFamily="18" charset="0"/>
                <a:cs typeface="Times New Roman" pitchFamily="18" charset="0"/>
              </a:rPr>
              <a:t>р.п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. Линево, 4-й микрорайон, дом 15</a:t>
            </a:r>
            <a:br>
              <a:rPr lang="ru-RU" sz="12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Контактный телефон: 8 (383) 43-33-821 Факс: 8 (383) 43-33-821</a:t>
            </a:r>
            <a:br>
              <a:rPr lang="ru-RU" sz="12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Адрес электронной почты: ds_kra_isk@edu54.ru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8721725" y="4991875"/>
            <a:ext cx="3305175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400" b="1" dirty="0">
                <a:solidFill>
                  <a:srgbClr val="0070C0"/>
                </a:solidFill>
              </a:rPr>
              <a:t>Выполнила педагог высшей квалификационной категории </a:t>
            </a:r>
          </a:p>
          <a:p>
            <a:pPr algn="r"/>
            <a:r>
              <a:rPr lang="ru-RU" sz="1400" b="1" dirty="0" err="1">
                <a:solidFill>
                  <a:srgbClr val="0070C0"/>
                </a:solidFill>
              </a:rPr>
              <a:t>Артюшенко</a:t>
            </a:r>
            <a:r>
              <a:rPr lang="ru-RU" sz="1400" b="1" dirty="0">
                <a:solidFill>
                  <a:srgbClr val="0070C0"/>
                </a:solidFill>
              </a:rPr>
              <a:t> Ю.В</a:t>
            </a:r>
            <a:r>
              <a:rPr lang="ru-RU" sz="1400" b="1" dirty="0">
                <a:solidFill>
                  <a:srgbClr val="0070C0"/>
                </a:solidFill>
              </a:rPr>
              <a:t>. </a:t>
            </a:r>
            <a:endParaRPr lang="ru-RU" sz="1400" b="1" dirty="0" smtClean="0">
              <a:solidFill>
                <a:srgbClr val="0070C0"/>
              </a:solidFill>
            </a:endParaRPr>
          </a:p>
          <a:p>
            <a:pPr algn="r"/>
            <a:r>
              <a:rPr lang="ru-RU" sz="1400" b="1" dirty="0" smtClean="0">
                <a:solidFill>
                  <a:srgbClr val="0070C0"/>
                </a:solidFill>
              </a:rPr>
              <a:t>Педагог первой </a:t>
            </a:r>
            <a:r>
              <a:rPr lang="ru-RU" sz="1400" b="1" dirty="0">
                <a:solidFill>
                  <a:srgbClr val="0070C0"/>
                </a:solidFill>
              </a:rPr>
              <a:t>квалификационной </a:t>
            </a:r>
            <a:r>
              <a:rPr lang="ru-RU" sz="1400" b="1" dirty="0" smtClean="0">
                <a:solidFill>
                  <a:srgbClr val="0070C0"/>
                </a:solidFill>
              </a:rPr>
              <a:t>категории</a:t>
            </a:r>
          </a:p>
          <a:p>
            <a:pPr algn="r"/>
            <a:r>
              <a:rPr lang="ru-RU" sz="1400" b="1" dirty="0" smtClean="0">
                <a:solidFill>
                  <a:srgbClr val="0070C0"/>
                </a:solidFill>
              </a:rPr>
              <a:t>Квашнина Е.В. </a:t>
            </a:r>
            <a:endParaRPr lang="ru-RU" sz="1400" b="1" dirty="0" smtClean="0">
              <a:solidFill>
                <a:srgbClr val="0070C0"/>
              </a:solidFill>
            </a:endParaRPr>
          </a:p>
          <a:p>
            <a:pPr algn="r"/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676650" y="2019300"/>
            <a:ext cx="6753225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solidFill>
                  <a:srgbClr val="FF0000"/>
                </a:solidFill>
              </a:rPr>
              <a:t>Мероприятия посвященные</a:t>
            </a:r>
          </a:p>
          <a:p>
            <a:pPr algn="ctr"/>
            <a:r>
              <a:rPr lang="ru-RU" sz="3600" dirty="0" smtClean="0">
                <a:solidFill>
                  <a:srgbClr val="FF0000"/>
                </a:solidFill>
              </a:rPr>
              <a:t> Дню Победы </a:t>
            </a:r>
          </a:p>
          <a:p>
            <a:pPr algn="ctr"/>
            <a:r>
              <a:rPr lang="ru-RU" sz="3600" dirty="0" smtClean="0">
                <a:solidFill>
                  <a:srgbClr val="FF0000"/>
                </a:solidFill>
              </a:rPr>
              <a:t>в подготовительных группах </a:t>
            </a:r>
          </a:p>
          <a:p>
            <a:pPr algn="ctr"/>
            <a:r>
              <a:rPr lang="ru-RU" sz="3600" dirty="0" smtClean="0">
                <a:solidFill>
                  <a:srgbClr val="FF0000"/>
                </a:solidFill>
              </a:rPr>
              <a:t>«Белоснежка» «Ягодка»</a:t>
            </a:r>
            <a:endParaRPr lang="ru-RU" sz="3600" dirty="0">
              <a:solidFill>
                <a:srgbClr val="FF0000"/>
              </a:solidFill>
            </a:endParaRPr>
          </a:p>
        </p:txBody>
      </p:sp>
      <p:pic>
        <p:nvPicPr>
          <p:cNvPr id="1030" name="Picture 6" descr="https://avatars.mds.yandex.net/i?id=7a0f65365cecae762ccc7fae1d9fdfca68325958-4569264-images-thumbs&amp;n=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4625" y="3711575"/>
            <a:ext cx="4572000" cy="28289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26443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10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s://i.okcdn.ru/i?r=BDEGV1SoxFQVqRl8uRaxX9H1yFagY3W7xzYwZTXmQ5oSHXgxupa5APZHBba1AQ66Z88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70" t="5323"/>
          <a:stretch/>
        </p:blipFill>
        <p:spPr bwMode="auto">
          <a:xfrm>
            <a:off x="-69850" y="40481"/>
            <a:ext cx="3470275" cy="60150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i.okcdn.ru/i?r=BDEGV1SoxFQVqRl8uRaxX9H12_c5XXQyBuF05WG61d0ktngxupa5APZHBba1AQ66Z88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96" t="6587" r="17260"/>
          <a:stretch/>
        </p:blipFill>
        <p:spPr bwMode="auto">
          <a:xfrm>
            <a:off x="3400425" y="1682342"/>
            <a:ext cx="2886075" cy="50243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i.okcdn.ru/i?r=BDEGV1SoxFQVqRl8uRaxX9H1xYiOHbdj6qQwOUKHeV70Angxupa5APZHBba1AQ66Z8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0" y="40481"/>
            <a:ext cx="2881558" cy="38420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s://i.okcdn.ru/i?r=BDEGV1SoxFQVqRl8uRaxX9H1_5wTMLSR3iOSKF715rqWDHgxupa5APZHBba1AQ66Z88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02" t="2699" r="19485"/>
          <a:stretch/>
        </p:blipFill>
        <p:spPr bwMode="auto">
          <a:xfrm>
            <a:off x="9168058" y="890195"/>
            <a:ext cx="2747720" cy="57640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26375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10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https://i.okcdn.ru/i?r=BDEGV1SoxFQVqRl8uRaxX9H1t3DGydKmH6OkAHGqgQeHM3gxupa5APZHBba1AQ66Z88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90" t="10227" r="10141" b="10013"/>
          <a:stretch/>
        </p:blipFill>
        <p:spPr bwMode="auto">
          <a:xfrm>
            <a:off x="2647950" y="-72165"/>
            <a:ext cx="7353300" cy="67188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20352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10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https://i.okcdn.ru/i?r=BDEGV1SoxFQVqRl8uRaxX9H10iyUdJOmcDd_Q24Fahd5P3gxupa5APZHBba1AQ66Z88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21" b="23739"/>
          <a:stretch/>
        </p:blipFill>
        <p:spPr bwMode="auto">
          <a:xfrm>
            <a:off x="444003" y="365125"/>
            <a:ext cx="3785097" cy="51101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https://i.okcdn.ru/i?r=BDEGV1SoxFQVqRl8uRaxX9H1Bz_D_QOmGwxAin3ju895fngxupa5APZHBba1AQ66Z88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83" b="25535"/>
          <a:stretch/>
        </p:blipFill>
        <p:spPr bwMode="auto">
          <a:xfrm>
            <a:off x="4365323" y="1825625"/>
            <a:ext cx="3621088" cy="48609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https://i.okcdn.ru/i?r=BDEGV1SoxFQVqRl8uRaxX9H1fYPkBbXtED_wQmxJ2RWebngxupa5APZHBba1AQ66Z8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2635" y="154781"/>
            <a:ext cx="3853272" cy="51950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12121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10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https://i.okcdn.ru/i?r=BDEGV1SoxFQVqRl8uRaxX9H1ERD50sLj6bNjdX-TEHyyz3gxupa5APZHBba1AQ66Z8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507" y="238919"/>
            <a:ext cx="3928467" cy="52379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https://i.okcdn.ru/i?r=BDEGV1SoxFQVqRl8uRaxX9H12O4wZfKXJAzRsUTz2Y7-yngxupa5APZHBba1AQ66Z8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1119" y="1690688"/>
            <a:ext cx="3789759" cy="50530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https://i.okcdn.ru/i?r=BDEGV1SoxFQVqRl8uRaxX9H1v-fFdKMxvvxWybhQjAHJbHgxupa5APZHBba1AQ66Z8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1488" y="365125"/>
            <a:ext cx="4086225" cy="54483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7926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10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https://i.okcdn.ru/i?r=BDEGV1SoxFQVqRl8uRaxX9H1lzRYmu28cAR9sxCL84hb_ngxupa5APZHBba1AQ66Z8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499" y="178593"/>
            <a:ext cx="8667751" cy="65008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73416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10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 descr="https://i.okcdn.ru/i?r=BDEGV1SoxFQVqRl8uRaxX9H1D8Uu8oOgT_Hmu1YKUkw5-3gxupa5APZHBba1AQ66Z88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38" r="8869" b="17380"/>
          <a:stretch/>
        </p:blipFill>
        <p:spPr bwMode="auto">
          <a:xfrm>
            <a:off x="1790701" y="272447"/>
            <a:ext cx="9983260" cy="57854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64408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10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i.okcdn.ru/i?r=BDEGV1SoxFQVqRl8uRaxX9H1oKD7P8Ivdf5WxSxJOPVYxXgxupa5APZHBba1AQ66Z8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1865" y="180496"/>
            <a:ext cx="8641373" cy="64810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60700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10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https://avatars.mds.yandex.net/i?id=15702d347bf8a15226b070aef94054a18af21fc9-5469819-images-thumbs&amp;n=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399" y="27780"/>
            <a:ext cx="8506045" cy="45720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https://avatars.mds.yandex.net/i?id=87b091b31370466404fe23c2c9890d48d8260f61-4428735-images-thumbs&amp;n=1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8386" r="547"/>
          <a:stretch/>
        </p:blipFill>
        <p:spPr bwMode="auto">
          <a:xfrm>
            <a:off x="7727950" y="4370386"/>
            <a:ext cx="4044950" cy="24876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40248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AutoShape 8" descr="Picture background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8" name="Picture 10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ttps://i.okcdn.ru/i?r=BDEGV1SoxFQVqRl8uRaxX9H1rcEDVwrtR-pJgp3rH8WF03gxupa5APZHBba1AQ66Z88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19" r="1093"/>
          <a:stretch/>
        </p:blipFill>
        <p:spPr bwMode="auto">
          <a:xfrm>
            <a:off x="1081285" y="365125"/>
            <a:ext cx="4746659" cy="47402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https://i.okcdn.ru/i?r=BDEGV1SoxFQVqRl8uRaxX9H1mo4HUwli-u_QfZ8DeSv0xHgxupa5APZHBba1AQ66Z8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3100" y="1581150"/>
            <a:ext cx="6438900" cy="48291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59362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10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https://i.okcdn.ru/i?r=BDEGV1SoxFQVqRl8uRaxX9H138n3DIQbo8IcmhOyH5EqCHgxupa5APZHBba1AQ66Z88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19" r="14378" b="-367"/>
          <a:stretch/>
        </p:blipFill>
        <p:spPr bwMode="auto">
          <a:xfrm>
            <a:off x="1315849" y="92075"/>
            <a:ext cx="4578727" cy="34671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s://i.okcdn.ru/i?r=BDEGV1SoxFQVqRl8uRaxX9H1n2LpBCzmmxk916JsVYz7e3gxupa5APZHBba1AQ66Z8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4" y="365125"/>
            <a:ext cx="5680909" cy="42606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s://i.okcdn.ru/i?r=BDEGV1SoxFQVqRl8uRaxX9H1pcq71LJfwV-HHBbavcIDbHgxupa5APZHBba1AQ66Z8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700" y="3566518"/>
            <a:ext cx="5851524" cy="32914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7314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10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https://i.okcdn.ru/i?r=BDEGV1SoxFQVqRl8uRaxX9H1G7ojWDq7n0u7WMbMCwtrBHgxupa5APZHBba1AQ66Z8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24" y="114300"/>
            <a:ext cx="4961467" cy="27908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s://i.okcdn.ru/i?r=BDEGV1SoxFQVqRl8uRaxX9H1RSpKUlpK7dKruWDBG8bUd3gxupa5APZHBba1AQ66Z8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9" y="724694"/>
            <a:ext cx="5825067" cy="3276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s://i.okcdn.ru/i?r=BDEGV1SoxFQVqRl8uRaxX9H1HgEbKZkEIjh2lAbkK6PP63gxupa5APZHBba1AQ66Z8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3699" y="3917950"/>
            <a:ext cx="5177367" cy="29122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https://i.okcdn.ru/i?r=BDEGV1SoxFQVqRl8uRaxX9H1DQdg-UYRBGwh1qXIH7NoMngxupa5APZHBba1AQ66Z88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0" r="18933" b="1"/>
          <a:stretch/>
        </p:blipFill>
        <p:spPr bwMode="auto">
          <a:xfrm>
            <a:off x="817033" y="3152774"/>
            <a:ext cx="5271558" cy="36412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07348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0242" name="Picture 2" descr="https://i.okcdn.ru/i?r=BDEGV1SoxFQVqRl8uRaxX9H1rkVALyyy77DMC9AwBVGy8Xgxupa5APZHBba1AQ66Z8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257" y="231589"/>
            <a:ext cx="3893343" cy="51911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s://i.okcdn.ru/i?r=BDEGV1SoxFQVqRl8uRaxX9H1vURnQK32OkiHgkjWEOaFiHgxupa5APZHBba1AQ66Z88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22" t="33894" r="6917"/>
          <a:stretch/>
        </p:blipFill>
        <p:spPr bwMode="auto">
          <a:xfrm>
            <a:off x="4333875" y="1939428"/>
            <a:ext cx="4257675" cy="49863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https://i.okcdn.ru/i?r=BDEGV1SoxFQVqRl8uRaxX9H1xXhg_oUVbRRE5ZnZna9f1ngxupa5APZHBba1AQ66Z88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2" t="22917" r="16482"/>
          <a:stretch/>
        </p:blipFill>
        <p:spPr bwMode="auto">
          <a:xfrm>
            <a:off x="8505824" y="368224"/>
            <a:ext cx="3686175" cy="49178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00754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10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https://i.okcdn.ru/i?r=BDEGV1SoxFQVqRl8uRaxX9H1oBYxHinno6BT-cVTSixF3Xgxupa5APZHBba1AQ66Z88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7" t="39358" r="15649"/>
          <a:stretch/>
        </p:blipFill>
        <p:spPr bwMode="auto">
          <a:xfrm>
            <a:off x="447674" y="205581"/>
            <a:ext cx="6543675" cy="36909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s://i.okcdn.ru/i?r=BDEGV1SoxFQVqRl8uRaxX9H1lzVsr56NLxrgYQYQU71Qk3gxupa5APZHBba1AQ66Z88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8" t="23847" r="16614"/>
          <a:stretch/>
        </p:blipFill>
        <p:spPr bwMode="auto">
          <a:xfrm>
            <a:off x="6800850" y="3054112"/>
            <a:ext cx="5267325" cy="38038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ttps://avatars.mds.yandex.net/i?id=7a0f65365cecae762ccc7fae1d9fdfca68325958-4569264-images-thumbs&amp;n=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7700" y="3896519"/>
            <a:ext cx="4572000" cy="28289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s://avatars.mds.yandex.net/i?id=6d7d2e9386968c8a7ba38d56dc936b180d6c3cc4-9097932-images-thumbs&amp;n=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5675" y="357981"/>
            <a:ext cx="4572000" cy="19145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68693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10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https://i.okcdn.ru/i?r=BDEGV1SoxFQVqRl8uRaxX9H16d6pdsm6WILB8kycY9P7xXgxupa5APZHBba1AQ66Z88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67" r="2805" b="3978"/>
          <a:stretch/>
        </p:blipFill>
        <p:spPr bwMode="auto">
          <a:xfrm>
            <a:off x="1820332" y="707150"/>
            <a:ext cx="9533468" cy="54698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86203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10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ttps://vki4.okcdn.ru/i?r=CFNAm_VFBkioSGBqh1LCFkoexXa3z6qNl7SA6hvqYvQ_FWe-rv5qEJNRPEYS_jk6tC_Sbdy4v487D0LdKofIs72m4UrZRj_Adyy9AgS79yrisIXHAAAAKQ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1" t="15073" r="13310"/>
          <a:stretch/>
        </p:blipFill>
        <p:spPr bwMode="auto">
          <a:xfrm>
            <a:off x="2390774" y="380944"/>
            <a:ext cx="8143875" cy="61563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47753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10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s://i.okcdn.ru/i?r=BDEGV1SoxFQVqRl8uRaxX9H1Xn0kWRYazAEeB0ERKM2Jkngxupa5APZHBba1AQ66Z8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532" y="230188"/>
            <a:ext cx="5564717" cy="41735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i.okcdn.ru/i?r=BDEGV1SoxFQVqRl8uRaxX9H19y8pBhokfZ66vJvxw9uKAngxupa5APZHBba1AQ66Z8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3558" y="104775"/>
            <a:ext cx="5064918" cy="67532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447056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66</Words>
  <Application>Microsoft Office PowerPoint</Application>
  <PresentationFormat>Широкоэкранный</PresentationFormat>
  <Paragraphs>9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sborka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7</cp:revision>
  <dcterms:created xsi:type="dcterms:W3CDTF">2025-05-08T13:28:41Z</dcterms:created>
  <dcterms:modified xsi:type="dcterms:W3CDTF">2025-05-11T07:42:05Z</dcterms:modified>
</cp:coreProperties>
</file>