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8"/>
  </p:notesMasterIdLst>
  <p:sldIdLst>
    <p:sldId id="256" r:id="rId2"/>
    <p:sldId id="258" r:id="rId3"/>
    <p:sldId id="330" r:id="rId4"/>
    <p:sldId id="331" r:id="rId5"/>
    <p:sldId id="333" r:id="rId6"/>
    <p:sldId id="309" r:id="rId7"/>
    <p:sldId id="310" r:id="rId8"/>
    <p:sldId id="320" r:id="rId9"/>
    <p:sldId id="322" r:id="rId10"/>
    <p:sldId id="306" r:id="rId11"/>
    <p:sldId id="321" r:id="rId12"/>
    <p:sldId id="311" r:id="rId13"/>
    <p:sldId id="332" r:id="rId14"/>
    <p:sldId id="313" r:id="rId15"/>
    <p:sldId id="302" r:id="rId16"/>
    <p:sldId id="314" r:id="rId17"/>
    <p:sldId id="323" r:id="rId18"/>
    <p:sldId id="293" r:id="rId19"/>
    <p:sldId id="315" r:id="rId20"/>
    <p:sldId id="300" r:id="rId21"/>
    <p:sldId id="326" r:id="rId22"/>
    <p:sldId id="329" r:id="rId23"/>
    <p:sldId id="327" r:id="rId24"/>
    <p:sldId id="328" r:id="rId25"/>
    <p:sldId id="299" r:id="rId26"/>
    <p:sldId id="32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82079" autoAdjust="0"/>
  </p:normalViewPr>
  <p:slideViewPr>
    <p:cSldViewPr snapToGrid="0">
      <p:cViewPr varScale="1">
        <p:scale>
          <a:sx n="114" d="100"/>
          <a:sy n="114" d="100"/>
        </p:scale>
        <p:origin x="44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952C4-822B-4E2A-8620-408E44BE02F1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7CFCB-ABE0-4F8D-967C-E973DC23074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85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7CFCB-ABE0-4F8D-967C-E973DC23074C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190561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551527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8189784"/>
      </p:ext>
    </p:extLst>
  </p:cSld>
  <p:clrMapOvr>
    <a:masterClrMapping/>
  </p:clrMapOvr>
  <p:transition spd="med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602726"/>
      </p:ext>
    </p:extLst>
  </p:cSld>
  <p:clrMapOvr>
    <a:masterClrMapping/>
  </p:clrMapOvr>
  <p:transition spd="med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2362750"/>
      </p:ext>
    </p:extLst>
  </p:cSld>
  <p:clrMapOvr>
    <a:masterClrMapping/>
  </p:clrMapOvr>
  <p:transition spd="med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4310536"/>
      </p:ext>
    </p:extLst>
  </p:cSld>
  <p:clrMapOvr>
    <a:masterClrMapping/>
  </p:clrMapOvr>
  <p:transition spd="med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3761891"/>
      </p:ext>
    </p:extLst>
  </p:cSld>
  <p:clrMapOvr>
    <a:masterClrMapping/>
  </p:clrMapOvr>
  <p:transition spd="med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835535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228292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843865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732063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025697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07144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4202509"/>
      </p:ext>
    </p:extLst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540159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80352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2E3BB-16AA-4B92-BE59-26BEED6B7DD3}" type="datetimeFigureOut">
              <a:rPr lang="ru-RU" smtClean="0"/>
              <a:pPr/>
              <a:t>06.09.2025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836096-2284-4596-B5B7-A470BF303A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78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 spd="med">
    <p:wedg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2698" y="426027"/>
            <a:ext cx="8398438" cy="779318"/>
          </a:xfrm>
        </p:spPr>
        <p:txBody>
          <a:bodyPr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образовательное учреждение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Искитимского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Новосибирской области детский сад комбинированного вида «Красная шапочка» 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Линёво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8166" y="2185061"/>
            <a:ext cx="7908341" cy="38693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«Развивающая предметно пространственная среда для организации работы по ознакомлению дошкольников с профессиями»</a:t>
            </a: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воспитатель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Мечкова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Нина Евгеньевна </a:t>
            </a: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Impact" pitchFamily="34" charset="0"/>
                <a:cs typeface="Times New Roman" panose="02020603050405020304" pitchFamily="18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22193928"/>
      </p:ext>
    </p:extLst>
  </p:cSld>
  <p:clrMapOvr>
    <a:masterClrMapping/>
  </p:clrMapOvr>
  <p:transition spd="med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6" y="235131"/>
            <a:ext cx="7766936" cy="116259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Фотовыставка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Рисунок 3" descr="IMG_20191114_0638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35" y="1950743"/>
            <a:ext cx="5452374" cy="340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9142" y="1432269"/>
            <a:ext cx="3535051" cy="472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239" y="2867598"/>
            <a:ext cx="3351893" cy="388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160" y="398987"/>
            <a:ext cx="3571875" cy="322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0155" y="2802822"/>
            <a:ext cx="3182938" cy="3925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382784"/>
      </p:ext>
    </p:extLst>
  </p:cSld>
  <p:clrMapOvr>
    <a:masterClrMapping/>
  </p:clrMapOvr>
  <p:transition spd="med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63682"/>
            <a:ext cx="8596668" cy="51954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Художественная литература по теме: «Профессии»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50" y="904008"/>
            <a:ext cx="9079513" cy="5740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 «Пожарный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692" y="1527142"/>
            <a:ext cx="5846225" cy="475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523" y="2698530"/>
            <a:ext cx="3040945" cy="343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48010"/>
      </p:ext>
    </p:extLst>
  </p:cSld>
  <p:clrMapOvr>
    <a:masterClrMapping/>
  </p:clrMapOvr>
  <p:transition spd="med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27" y="976744"/>
            <a:ext cx="4760491" cy="5631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2" y="862446"/>
            <a:ext cx="5364886" cy="599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9582" y="103909"/>
            <a:ext cx="761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Игровая деятельность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ключ к формированию интереса к труду у дошкольников. </a:t>
            </a:r>
          </a:p>
        </p:txBody>
      </p:sp>
    </p:spTree>
  </p:cSld>
  <p:clrMapOvr>
    <a:masterClrMapping/>
  </p:clrMapOvr>
  <p:transition spd="med"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838" y="609599"/>
            <a:ext cx="5113867" cy="590349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6754" y="546612"/>
            <a:ext cx="10094741" cy="543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«Строители»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529" y="1433946"/>
            <a:ext cx="4520047" cy="5086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18" y="1190804"/>
            <a:ext cx="3135256" cy="3474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8365" y="3397827"/>
            <a:ext cx="3153730" cy="2971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170" y="623453"/>
            <a:ext cx="3534721" cy="4439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25791" y="207817"/>
            <a:ext cx="2909454" cy="4968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129" y="1917769"/>
            <a:ext cx="4295198" cy="4410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682244"/>
      </p:ext>
    </p:extLst>
  </p:cSld>
  <p:clrMapOvr>
    <a:masterClrMapping/>
  </p:clrMapOvr>
  <p:transition spd="med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043" y="554182"/>
            <a:ext cx="8596668" cy="73429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Сюжетно-ролевая игра «Яндекс доставка»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31" y="1291499"/>
            <a:ext cx="4763395" cy="502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903" y="1278082"/>
            <a:ext cx="4841763" cy="5065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53" y="581891"/>
            <a:ext cx="10410084" cy="5756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75557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- пространственная среда представляет собой специально организованное пространство, в котором дети могут взаимодействовать с различными предметами, играми и материалами, отражающими разнообразие профессий. </a:t>
            </a:r>
          </a:p>
        </p:txBody>
      </p:sp>
      <p:pic>
        <p:nvPicPr>
          <p:cNvPr id="4" name="Рисунок 3" descr="E:\проект\Новая папка (2)\WhatsApp Image 2025-08-25 at 20.36.06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182" y="2140528"/>
            <a:ext cx="6556663" cy="4495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7552333"/>
      </p:ext>
    </p:extLst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Картотеки пословиц и поговорок о труде, загадок, кроссвордов, стихов и песен о профессиях и орудиях труда</a:t>
            </a:r>
          </a:p>
        </p:txBody>
      </p:sp>
      <p:pic>
        <p:nvPicPr>
          <p:cNvPr id="5" name="Рисунок 4" descr="IMG_20191114_06402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540" y="1405817"/>
            <a:ext cx="6733606" cy="5112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«Дом моделей»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61" y="1496291"/>
            <a:ext cx="4781477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7785" y="1340427"/>
            <a:ext cx="5170206" cy="4962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32626"/>
      </p:ext>
    </p:extLst>
  </p:cSld>
  <p:clrMapOvr>
    <a:masterClrMapping/>
  </p:clrMapOvr>
  <p:transition spd="med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416" y="256309"/>
            <a:ext cx="8596668" cy="574964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Альбомы с эскизами моделей одежды.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96" y="1048164"/>
            <a:ext cx="4743099" cy="4802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9190" y="1028700"/>
            <a:ext cx="4555691" cy="4840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818825"/>
      </p:ext>
    </p:extLst>
  </p:cSld>
  <p:clrMapOvr>
    <a:masterClrMapping/>
  </p:clrMapOvr>
  <p:transition spd="med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0234" y="58881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интересно!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71500" y="1465118"/>
            <a:ext cx="4935682" cy="385502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Первые бумажные куклы сначала использовали не для игры. В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XVII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веке с их помощью демонстрировали новые модели платьев и шляп. Только в начале 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века бумажные куклы стали игрушками.    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652655" y="1465117"/>
            <a:ext cx="5153890" cy="371994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Уже в 1830-х годах в Америке начался промышленный выпуск бумажных кукол. Это были куклы, которые могли купить самые бедные люди.</a:t>
            </a:r>
          </a:p>
        </p:txBody>
      </p:sp>
    </p:spTree>
    <p:extLst>
      <p:ext uri="{BB962C8B-B14F-4D97-AF65-F5344CB8AC3E}">
        <p14:creationId xmlns:p14="http://schemas.microsoft.com/office/powerpoint/2010/main" val="2024700654"/>
      </p:ext>
    </p:extLst>
  </p:cSld>
  <p:clrMapOvr>
    <a:masterClrMapping/>
  </p:clrMapOvr>
  <p:transition spd="med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3826" y="768926"/>
            <a:ext cx="3590175" cy="1161473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932" y="2005445"/>
            <a:ext cx="5106880" cy="3262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827" y="2567854"/>
            <a:ext cx="4065443" cy="3822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546" y="332508"/>
            <a:ext cx="399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Дети провели выставку нарядов для кукол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4230" y="1132609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Затем в ходе игры дети выяснили, что есть излишки нарядов. И решили продавать в магазине.</a:t>
            </a:r>
          </a:p>
        </p:txBody>
      </p:sp>
    </p:spTree>
    <p:extLst>
      <p:ext uri="{BB962C8B-B14F-4D97-AF65-F5344CB8AC3E}">
        <p14:creationId xmlns:p14="http://schemas.microsoft.com/office/powerpoint/2010/main" val="2057082752"/>
      </p:ext>
    </p:extLst>
  </p:cSld>
  <p:clrMapOvr>
    <a:masterClrMapping/>
  </p:clrMapOvr>
  <p:transition spd="med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225" y="678874"/>
            <a:ext cx="8596668" cy="1320800"/>
          </a:xfrm>
        </p:spPr>
        <p:txBody>
          <a:bodyPr>
            <a:normAutofit/>
          </a:bodyPr>
          <a:lstStyle/>
          <a:p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8004753" cy="3880772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991" y="1443841"/>
            <a:ext cx="1019348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Потенциальное влияние развивающей предметно-пространственной среды на формирование позитивных установок к труду невозможно переоценить. Дети, которые имеют возможность взаимодействовать с профессиями через игру, становятся более мотивированными и заинтересованными в изучении различных направлений. Они начинают осознавать, что труд — это не только необходимость, но и возможность реализовать свои мечты и идеи. Это понимание может стать основой для их будущих выборов и карьерных устремлений.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8900" y="2814524"/>
            <a:ext cx="5715577" cy="381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761" y="4380321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39" y="1031689"/>
            <a:ext cx="8560497" cy="287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519897"/>
      </p:ext>
    </p:extLst>
  </p:cSld>
  <p:clrMapOvr>
    <a:masterClrMapping/>
  </p:clrMapOvr>
  <p:transition spd="med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00825" y="249381"/>
            <a:ext cx="3213751" cy="210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18" y="249381"/>
            <a:ext cx="3554699" cy="5652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Admin\Downloads\988b5d7a-fe71-4d80-ba05-3a6449761c6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718" y="1129917"/>
            <a:ext cx="3927765" cy="5237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1657987"/>
      </p:ext>
    </p:extLst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3318" y="144462"/>
            <a:ext cx="1800841" cy="199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94" y="144461"/>
            <a:ext cx="3491343" cy="465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1"/>
          <a:stretch/>
        </p:blipFill>
        <p:spPr bwMode="auto">
          <a:xfrm>
            <a:off x="4103402" y="2638838"/>
            <a:ext cx="2989721" cy="3616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Admin\Downloads\IMG_721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8773" y="1900382"/>
            <a:ext cx="3546763" cy="4729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2054886"/>
      </p:ext>
    </p:extLst>
  </p:cSld>
  <p:clrMapOvr>
    <a:masterClrMapping/>
  </p:clrMapOvr>
  <p:transition spd="med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573" y="529936"/>
            <a:ext cx="8079187" cy="590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750044"/>
      </p:ext>
    </p:extLst>
  </p:cSld>
  <p:clrMapOvr>
    <a:masterClrMapping/>
  </p:clrMapOvr>
  <p:transition spd="med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40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«Магазин»</a:t>
            </a:r>
          </a:p>
        </p:txBody>
      </p:sp>
      <p:pic>
        <p:nvPicPr>
          <p:cNvPr id="4" name="Рисунок 3" descr="E:\проект\Новая папка (2)\WhatsApp Image 2025-08-25 at 20.36.15.jpe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328" y="1205804"/>
            <a:ext cx="3922514" cy="4987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E:\проект\Новая папка (2)\WhatsApp Image 2025-08-25 at 20.36.16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657" y="1756522"/>
            <a:ext cx="4835852" cy="4883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для организации сюжетно – ролевых игр 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«Поликлиника»</a:t>
            </a:r>
          </a:p>
        </p:txBody>
      </p:sp>
      <p:pic>
        <p:nvPicPr>
          <p:cNvPr id="6" name="Изображение 2" descr="WhatsApp Image 2025-08-25 at 20.37.0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96" y="1606622"/>
            <a:ext cx="4212189" cy="4606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E:\проект\Новая папка (2)\WhatsApp Image 2025-08-25 at 20.37.00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4998" y="1606623"/>
            <a:ext cx="4178675" cy="4606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552" y="75100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Встреча детей с медицинской сестрой </a:t>
            </a:r>
          </a:p>
        </p:txBody>
      </p:sp>
      <p:pic>
        <p:nvPicPr>
          <p:cNvPr id="8" name="Объект 7" descr="C:\Users\Admin\Downloads\image-26-08-25-08-38-1.jpe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70" y="1689248"/>
            <a:ext cx="3047334" cy="388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Admin\Downloads\image-26-08-25-08-38-2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7817" y="1671637"/>
            <a:ext cx="3105150" cy="3918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Admin\Downloads\image-26-08-25-08-38-4.jpe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761" y="1671638"/>
            <a:ext cx="3188518" cy="3918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89" y="509046"/>
            <a:ext cx="8418136" cy="584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485043"/>
      </p:ext>
    </p:extLst>
  </p:cSld>
  <p:clrMapOvr>
    <a:masterClrMapping/>
  </p:clrMapOvr>
  <p:transition spd="med">
    <p:wedge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337</Words>
  <Application>Microsoft Office PowerPoint</Application>
  <PresentationFormat>Широкоэкранный</PresentationFormat>
  <Paragraphs>36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Impact</vt:lpstr>
      <vt:lpstr>Times New Roman</vt:lpstr>
      <vt:lpstr>Trebuchet MS</vt:lpstr>
      <vt:lpstr>Wingdings 3</vt:lpstr>
      <vt:lpstr>Аспект</vt:lpstr>
      <vt:lpstr>Муниципальное казённое дошкольное образовательное учреждение Искитимского района Новосибирской области детский сад комбинированного вида «Красная шапочка»  р.п. Линёво</vt:lpstr>
      <vt:lpstr> Развивающая предметно - пространственная среда представляет собой специально организованное пространство, в котором дети могут взаимодействовать с различными предметами, играми и материалами, отражающими разнообразие профессий. </vt:lpstr>
      <vt:lpstr>Презентация PowerPoint</vt:lpstr>
      <vt:lpstr>Презентация PowerPoint</vt:lpstr>
      <vt:lpstr>Презентация PowerPoint</vt:lpstr>
      <vt:lpstr>Сюжетно – ролевая игра «Магазин»</vt:lpstr>
      <vt:lpstr>Центр для организации сюжетно – ролевых игр  Сюжетно – ролевая игра «Поликлиника»</vt:lpstr>
      <vt:lpstr>Встреча детей с медицинской сестрой </vt:lpstr>
      <vt:lpstr>  </vt:lpstr>
      <vt:lpstr>Фотовыставка  </vt:lpstr>
      <vt:lpstr>  </vt:lpstr>
      <vt:lpstr>Художественная литература по теме: «Профессии»</vt:lpstr>
      <vt:lpstr>Знакомство с профессией «Пожарный»</vt:lpstr>
      <vt:lpstr>Презентация PowerPoint</vt:lpstr>
      <vt:lpstr>  </vt:lpstr>
      <vt:lpstr>Сюжетно – ролевая игра «Строители»</vt:lpstr>
      <vt:lpstr>   </vt:lpstr>
      <vt:lpstr>Сюжетно-ролевая игра «Яндекс доставка»</vt:lpstr>
      <vt:lpstr>Презентация PowerPoint</vt:lpstr>
      <vt:lpstr>Картотеки пословиц и поговорок о труде, загадок, кроссвордов, стихов и песен о профессиях и орудиях труда</vt:lpstr>
      <vt:lpstr>Игра «Дом моделей»</vt:lpstr>
      <vt:lpstr>Альбомы с эскизами моделей одежды.</vt:lpstr>
      <vt:lpstr>Это интересно!</vt:lpstr>
      <vt:lpstr> </vt:lpstr>
      <vt:lpstr>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образовательное учреждение МАДОУ  д/с «Теремок»</dc:title>
  <dc:creator>UserOne</dc:creator>
  <cp:lastModifiedBy>Рахматулина Елена Сергеевна</cp:lastModifiedBy>
  <cp:revision>309</cp:revision>
  <dcterms:created xsi:type="dcterms:W3CDTF">2017-08-20T18:53:09Z</dcterms:created>
  <dcterms:modified xsi:type="dcterms:W3CDTF">2025-09-06T16:05:28Z</dcterms:modified>
</cp:coreProperties>
</file>